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9.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3"/>
  </p:notesMasterIdLst>
  <p:handoutMasterIdLst>
    <p:handoutMasterId r:id="rId24"/>
  </p:handoutMasterIdLst>
  <p:sldIdLst>
    <p:sldId id="707" r:id="rId2"/>
    <p:sldId id="895" r:id="rId3"/>
    <p:sldId id="893" r:id="rId4"/>
    <p:sldId id="894" r:id="rId5"/>
    <p:sldId id="897" r:id="rId6"/>
    <p:sldId id="883" r:id="rId7"/>
    <p:sldId id="885" r:id="rId8"/>
    <p:sldId id="886" r:id="rId9"/>
    <p:sldId id="901" r:id="rId10"/>
    <p:sldId id="902" r:id="rId11"/>
    <p:sldId id="903" r:id="rId12"/>
    <p:sldId id="904" r:id="rId13"/>
    <p:sldId id="905" r:id="rId14"/>
    <p:sldId id="896" r:id="rId15"/>
    <p:sldId id="899" r:id="rId16"/>
    <p:sldId id="890" r:id="rId17"/>
    <p:sldId id="900" r:id="rId18"/>
    <p:sldId id="891" r:id="rId19"/>
    <p:sldId id="898" r:id="rId20"/>
    <p:sldId id="889" r:id="rId21"/>
    <p:sldId id="892" r:id="rId22"/>
  </p:sldIdLst>
  <p:sldSz cx="9144000" cy="6858000" type="screen4x3"/>
  <p:notesSz cx="6669088" cy="9775825"/>
  <p:defaultTextStyle>
    <a:defPPr>
      <a:defRPr lang="ru-RU"/>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99"/>
    <a:srgbClr val="006600"/>
    <a:srgbClr val="FF9900"/>
    <a:srgbClr val="23538D"/>
    <a:srgbClr val="3B1165"/>
    <a:srgbClr val="8D57B5"/>
    <a:srgbClr val="DCC3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660B408-B3CF-4A94-85FC-2B1E0A45F4A2}" styleName="Темный стиль 2 - акцент 1/акцент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E25E649-3F16-4E02-A733-19D2CDBF48F0}" styleName="Средний стиль 3 - акцент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DA37D80-6434-44D0-A028-1B22A696006F}" styleName="Светлый стиль 3 - акцент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505E3EF-67EA-436B-97B2-0124C06EBD24}" styleName="Средний стиль 4 - акцент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Сред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00" autoAdjust="0"/>
    <p:restoredTop sz="88966" autoAdjust="0"/>
  </p:normalViewPr>
  <p:slideViewPr>
    <p:cSldViewPr>
      <p:cViewPr>
        <p:scale>
          <a:sx n="66" d="100"/>
          <a:sy n="66" d="100"/>
        </p:scale>
        <p:origin x="-1632" y="-84"/>
      </p:cViewPr>
      <p:guideLst>
        <p:guide orient="horz" pos="2160"/>
        <p:guide pos="2880"/>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CBC5F6-8BB8-45A9-AEDF-1501EE670B27}" type="doc">
      <dgm:prSet loTypeId="urn:microsoft.com/office/officeart/2005/8/layout/hProcess4" loCatId="process" qsTypeId="urn:microsoft.com/office/officeart/2005/8/quickstyle/3d2" qsCatId="3D" csTypeId="urn:microsoft.com/office/officeart/2005/8/colors/accent1_3" csCatId="accent1" phldr="1"/>
      <dgm:spPr/>
      <dgm:t>
        <a:bodyPr/>
        <a:lstStyle/>
        <a:p>
          <a:endParaRPr lang="ru-RU"/>
        </a:p>
      </dgm:t>
    </dgm:pt>
    <dgm:pt modelId="{A8FFB21C-F4E5-45B8-841E-C60A1330F2FC}">
      <dgm:prSet phldrT="[Текст]" custT="1"/>
      <dgm:spPr>
        <a:solidFill>
          <a:schemeClr val="bg2">
            <a:lumMod val="25000"/>
          </a:schemeClr>
        </a:solidFill>
      </dgm:spPr>
      <dgm:t>
        <a:bodyPr/>
        <a:lstStyle/>
        <a:p>
          <a:r>
            <a:rPr lang="ru-RU" sz="2000" kern="0" baseline="0" dirty="0" smtClean="0">
              <a:latin typeface="Times New Roman" pitchFamily="18" charset="0"/>
              <a:cs typeface="Times New Roman" pitchFamily="18" charset="0"/>
            </a:rPr>
            <a:t>действует</a:t>
          </a:r>
          <a:endParaRPr lang="ru-RU" sz="2000" kern="0" baseline="0" dirty="0">
            <a:latin typeface="Times New Roman" pitchFamily="18" charset="0"/>
            <a:cs typeface="Times New Roman" pitchFamily="18" charset="0"/>
          </a:endParaRPr>
        </a:p>
      </dgm:t>
    </dgm:pt>
    <dgm:pt modelId="{7A2AAB6C-F3A1-4FBA-9046-084764DA1A2F}" type="parTrans" cxnId="{351B4CFC-E6C3-47C7-A767-0A95D0608CD7}">
      <dgm:prSet/>
      <dgm:spPr/>
      <dgm:t>
        <a:bodyPr/>
        <a:lstStyle/>
        <a:p>
          <a:endParaRPr lang="ru-RU"/>
        </a:p>
      </dgm:t>
    </dgm:pt>
    <dgm:pt modelId="{48BA60EF-FF00-4CA2-8777-56B63CA750E9}" type="sibTrans" cxnId="{351B4CFC-E6C3-47C7-A767-0A95D0608CD7}">
      <dgm:prSet/>
      <dgm:spPr>
        <a:solidFill>
          <a:schemeClr val="bg2">
            <a:lumMod val="75000"/>
          </a:schemeClr>
        </a:solidFill>
      </dgm:spPr>
      <dgm:t>
        <a:bodyPr/>
        <a:lstStyle/>
        <a:p>
          <a:endParaRPr lang="ru-RU"/>
        </a:p>
      </dgm:t>
    </dgm:pt>
    <dgm:pt modelId="{2D886F4A-85C5-429A-BD10-480A50770DB2}">
      <dgm:prSet phldrT="[Текст]" custT="1"/>
      <dgm:spPr>
        <a:solidFill>
          <a:schemeClr val="bg2">
            <a:lumMod val="50000"/>
          </a:schemeClr>
        </a:solidFill>
      </dgm:spPr>
      <dgm:t>
        <a:bodyPr/>
        <a:lstStyle/>
        <a:p>
          <a:r>
            <a:rPr lang="ru-RU" sz="2000" kern="0" baseline="0" dirty="0" smtClean="0">
              <a:latin typeface="Times New Roman" pitchFamily="18" charset="0"/>
              <a:cs typeface="Times New Roman" pitchFamily="18" charset="0"/>
            </a:rPr>
            <a:t>разрабатывается</a:t>
          </a:r>
          <a:endParaRPr lang="ru-RU" sz="2000" kern="0" baseline="0" dirty="0">
            <a:latin typeface="Times New Roman" pitchFamily="18" charset="0"/>
            <a:cs typeface="Times New Roman" pitchFamily="18" charset="0"/>
          </a:endParaRPr>
        </a:p>
      </dgm:t>
    </dgm:pt>
    <dgm:pt modelId="{CAE618C2-3BB3-432A-A421-03A4A154C656}" type="parTrans" cxnId="{FC21DC38-81C4-4016-B4CF-F026BA51C954}">
      <dgm:prSet/>
      <dgm:spPr/>
      <dgm:t>
        <a:bodyPr/>
        <a:lstStyle/>
        <a:p>
          <a:endParaRPr lang="ru-RU"/>
        </a:p>
      </dgm:t>
    </dgm:pt>
    <dgm:pt modelId="{4903C54C-0769-458A-ACD1-5A41C011E3AC}" type="sibTrans" cxnId="{FC21DC38-81C4-4016-B4CF-F026BA51C954}">
      <dgm:prSet/>
      <dgm:spPr/>
      <dgm:t>
        <a:bodyPr/>
        <a:lstStyle/>
        <a:p>
          <a:endParaRPr lang="ru-RU"/>
        </a:p>
      </dgm:t>
    </dgm:pt>
    <dgm:pt modelId="{D59DC6B2-0339-407B-9015-1DC9F7047319}">
      <dgm:prSet phldrT="[Текст]" custT="1"/>
      <dgm:spPr>
        <a:solidFill>
          <a:schemeClr val="bg2">
            <a:lumMod val="75000"/>
            <a:alpha val="90000"/>
          </a:schemeClr>
        </a:solidFill>
      </dgm:spPr>
      <dgm:t>
        <a:bodyPr lIns="0" tIns="0" rIns="0" bIns="0" anchor="t" anchorCtr="1"/>
        <a:lstStyle/>
        <a:p>
          <a:pPr marL="0" indent="0" algn="ctr" defTabSz="0">
            <a:lnSpc>
              <a:spcPct val="100000"/>
            </a:lnSpc>
            <a:spcBef>
              <a:spcPts val="0"/>
            </a:spcBef>
            <a:spcAft>
              <a:spcPts val="0"/>
            </a:spcAft>
            <a:tabLst/>
          </a:pPr>
          <a:r>
            <a:rPr lang="ru-RU" sz="1600" b="1" kern="0" baseline="0" dirty="0" smtClean="0">
              <a:latin typeface="Times New Roman" pitchFamily="18" charset="0"/>
              <a:cs typeface="Times New Roman" pitchFamily="18" charset="0"/>
            </a:rPr>
            <a:t>Порядок обучения по охране труда и проверки знаний требований охраны труда работников организаций                                                                                       </a:t>
          </a:r>
          <a:r>
            <a:rPr lang="ru-RU" sz="1600" i="1" kern="0" baseline="0" dirty="0" smtClean="0">
              <a:latin typeface="Times New Roman" pitchFamily="18" charset="0"/>
              <a:cs typeface="Times New Roman" pitchFamily="18" charset="0"/>
            </a:rPr>
            <a:t>(утвержден постановлением Минтруда России и Минобразования России  от 13 января 2003 г. № 1/29)</a:t>
          </a:r>
          <a:endParaRPr lang="ru-RU" sz="1600" i="1" kern="0" baseline="0" dirty="0"/>
        </a:p>
      </dgm:t>
    </dgm:pt>
    <dgm:pt modelId="{F377634E-336C-4407-821C-82996F59EA28}" type="parTrans" cxnId="{8A161FFA-FC65-4A2E-AD08-CBE3CFCDB2CC}">
      <dgm:prSet/>
      <dgm:spPr/>
      <dgm:t>
        <a:bodyPr/>
        <a:lstStyle/>
        <a:p>
          <a:endParaRPr lang="ru-RU"/>
        </a:p>
      </dgm:t>
    </dgm:pt>
    <dgm:pt modelId="{6E1E83FF-1436-4835-BA2D-4830E7A66849}" type="sibTrans" cxnId="{8A161FFA-FC65-4A2E-AD08-CBE3CFCDB2CC}">
      <dgm:prSet/>
      <dgm:spPr/>
      <dgm:t>
        <a:bodyPr/>
        <a:lstStyle/>
        <a:p>
          <a:endParaRPr lang="ru-RU"/>
        </a:p>
      </dgm:t>
    </dgm:pt>
    <dgm:pt modelId="{D4EA1CB3-6FF4-4AC6-B2C5-56BC2FBE34F9}">
      <dgm:prSet phldrT="[Текст]" custT="1"/>
      <dgm:spPr>
        <a:solidFill>
          <a:schemeClr val="bg2">
            <a:lumMod val="75000"/>
            <a:alpha val="90000"/>
          </a:schemeClr>
        </a:solidFill>
      </dgm:spPr>
      <dgm:t>
        <a:bodyPr/>
        <a:lstStyle/>
        <a:p>
          <a:pPr algn="ctr"/>
          <a:r>
            <a:rPr lang="ru-RU" sz="1600" b="1" kern="0" baseline="0" dirty="0" smtClean="0">
              <a:latin typeface="Times New Roman" pitchFamily="18" charset="0"/>
              <a:cs typeface="Times New Roman" pitchFamily="18" charset="0"/>
            </a:rPr>
            <a:t>Порядок подготовки работников по охране труда</a:t>
          </a:r>
        </a:p>
      </dgm:t>
    </dgm:pt>
    <dgm:pt modelId="{10B9E484-1ECE-4D34-AA31-03051AC05931}" type="sibTrans" cxnId="{D9EC595F-AE8E-4C8C-A6C3-947D041A4181}">
      <dgm:prSet/>
      <dgm:spPr/>
      <dgm:t>
        <a:bodyPr/>
        <a:lstStyle/>
        <a:p>
          <a:endParaRPr lang="ru-RU"/>
        </a:p>
      </dgm:t>
    </dgm:pt>
    <dgm:pt modelId="{1745AC6F-E930-4413-8674-D9550149B516}" type="parTrans" cxnId="{D9EC595F-AE8E-4C8C-A6C3-947D041A4181}">
      <dgm:prSet/>
      <dgm:spPr/>
      <dgm:t>
        <a:bodyPr/>
        <a:lstStyle/>
        <a:p>
          <a:endParaRPr lang="ru-RU"/>
        </a:p>
      </dgm:t>
    </dgm:pt>
    <dgm:pt modelId="{0076FC4D-5446-4451-A220-5F180030810B}" type="pres">
      <dgm:prSet presAssocID="{98CBC5F6-8BB8-45A9-AEDF-1501EE670B27}" presName="Name0" presStyleCnt="0">
        <dgm:presLayoutVars>
          <dgm:dir/>
          <dgm:animLvl val="lvl"/>
          <dgm:resizeHandles val="exact"/>
        </dgm:presLayoutVars>
      </dgm:prSet>
      <dgm:spPr/>
      <dgm:t>
        <a:bodyPr/>
        <a:lstStyle/>
        <a:p>
          <a:endParaRPr lang="ru-RU"/>
        </a:p>
      </dgm:t>
    </dgm:pt>
    <dgm:pt modelId="{6900C916-D531-4EBB-B352-C78A71043618}" type="pres">
      <dgm:prSet presAssocID="{98CBC5F6-8BB8-45A9-AEDF-1501EE670B27}" presName="tSp" presStyleCnt="0"/>
      <dgm:spPr/>
      <dgm:t>
        <a:bodyPr/>
        <a:lstStyle/>
        <a:p>
          <a:endParaRPr lang="ru-RU"/>
        </a:p>
      </dgm:t>
    </dgm:pt>
    <dgm:pt modelId="{F0C3978F-D382-41E4-AA00-83E14CEB2ADC}" type="pres">
      <dgm:prSet presAssocID="{98CBC5F6-8BB8-45A9-AEDF-1501EE670B27}" presName="bSp" presStyleCnt="0"/>
      <dgm:spPr/>
      <dgm:t>
        <a:bodyPr/>
        <a:lstStyle/>
        <a:p>
          <a:endParaRPr lang="ru-RU"/>
        </a:p>
      </dgm:t>
    </dgm:pt>
    <dgm:pt modelId="{EFD2D507-2443-4762-A241-E3B8140E39DA}" type="pres">
      <dgm:prSet presAssocID="{98CBC5F6-8BB8-45A9-AEDF-1501EE670B27}" presName="process" presStyleCnt="0"/>
      <dgm:spPr/>
      <dgm:t>
        <a:bodyPr/>
        <a:lstStyle/>
        <a:p>
          <a:endParaRPr lang="ru-RU"/>
        </a:p>
      </dgm:t>
    </dgm:pt>
    <dgm:pt modelId="{A1C82562-1B7F-448C-9A82-65B2F8819E95}" type="pres">
      <dgm:prSet presAssocID="{A8FFB21C-F4E5-45B8-841E-C60A1330F2FC}" presName="composite1" presStyleCnt="0"/>
      <dgm:spPr/>
      <dgm:t>
        <a:bodyPr/>
        <a:lstStyle/>
        <a:p>
          <a:endParaRPr lang="ru-RU"/>
        </a:p>
      </dgm:t>
    </dgm:pt>
    <dgm:pt modelId="{CCF8B8C5-97C7-4A55-A52F-2D6E955D4AC8}" type="pres">
      <dgm:prSet presAssocID="{A8FFB21C-F4E5-45B8-841E-C60A1330F2FC}" presName="dummyNode1" presStyleLbl="node1" presStyleIdx="0" presStyleCnt="2"/>
      <dgm:spPr/>
      <dgm:t>
        <a:bodyPr/>
        <a:lstStyle/>
        <a:p>
          <a:endParaRPr lang="ru-RU"/>
        </a:p>
      </dgm:t>
    </dgm:pt>
    <dgm:pt modelId="{0168DEFD-4339-4C69-A218-41E7008B8EC0}" type="pres">
      <dgm:prSet presAssocID="{A8FFB21C-F4E5-45B8-841E-C60A1330F2FC}" presName="childNode1" presStyleLbl="bgAcc1" presStyleIdx="0" presStyleCnt="2" custAng="10800000" custFlipVert="1" custScaleX="122140" custScaleY="133401" custLinFactNeighborX="-30" custLinFactNeighborY="-45587">
        <dgm:presLayoutVars>
          <dgm:bulletEnabled val="1"/>
        </dgm:presLayoutVars>
      </dgm:prSet>
      <dgm:spPr/>
      <dgm:t>
        <a:bodyPr/>
        <a:lstStyle/>
        <a:p>
          <a:endParaRPr lang="ru-RU"/>
        </a:p>
      </dgm:t>
    </dgm:pt>
    <dgm:pt modelId="{A0832506-AA9D-44DB-BD18-09A4D6435C4E}" type="pres">
      <dgm:prSet presAssocID="{A8FFB21C-F4E5-45B8-841E-C60A1330F2FC}" presName="childNode1tx" presStyleLbl="bgAcc1" presStyleIdx="0" presStyleCnt="2">
        <dgm:presLayoutVars>
          <dgm:bulletEnabled val="1"/>
        </dgm:presLayoutVars>
      </dgm:prSet>
      <dgm:spPr/>
      <dgm:t>
        <a:bodyPr/>
        <a:lstStyle/>
        <a:p>
          <a:endParaRPr lang="ru-RU"/>
        </a:p>
      </dgm:t>
    </dgm:pt>
    <dgm:pt modelId="{77EDDE7C-EE6A-4E60-A16D-DD1560A78274}" type="pres">
      <dgm:prSet presAssocID="{A8FFB21C-F4E5-45B8-841E-C60A1330F2FC}" presName="parentNode1" presStyleLbl="node1" presStyleIdx="0" presStyleCnt="2" custLinFactNeighborX="-19830" custLinFactNeighborY="-50076">
        <dgm:presLayoutVars>
          <dgm:chMax val="1"/>
          <dgm:bulletEnabled val="1"/>
        </dgm:presLayoutVars>
      </dgm:prSet>
      <dgm:spPr/>
      <dgm:t>
        <a:bodyPr/>
        <a:lstStyle/>
        <a:p>
          <a:endParaRPr lang="ru-RU"/>
        </a:p>
      </dgm:t>
    </dgm:pt>
    <dgm:pt modelId="{AAB95AEE-764C-4774-BAF9-D824B8CC66A2}" type="pres">
      <dgm:prSet presAssocID="{A8FFB21C-F4E5-45B8-841E-C60A1330F2FC}" presName="connSite1" presStyleCnt="0"/>
      <dgm:spPr/>
      <dgm:t>
        <a:bodyPr/>
        <a:lstStyle/>
        <a:p>
          <a:endParaRPr lang="ru-RU"/>
        </a:p>
      </dgm:t>
    </dgm:pt>
    <dgm:pt modelId="{25040017-550C-4EF2-B840-8700E4079529}" type="pres">
      <dgm:prSet presAssocID="{48BA60EF-FF00-4CA2-8777-56B63CA750E9}" presName="Name9" presStyleLbl="sibTrans2D1" presStyleIdx="0" presStyleCnt="1" custAng="20896458" custScaleX="115383" custLinFactNeighborX="4188" custLinFactNeighborY="-8986"/>
      <dgm:spPr/>
      <dgm:t>
        <a:bodyPr/>
        <a:lstStyle/>
        <a:p>
          <a:endParaRPr lang="ru-RU"/>
        </a:p>
      </dgm:t>
    </dgm:pt>
    <dgm:pt modelId="{3A4CA4C9-25D6-4E60-8EB2-312816014A30}" type="pres">
      <dgm:prSet presAssocID="{2D886F4A-85C5-429A-BD10-480A50770DB2}" presName="composite2" presStyleCnt="0"/>
      <dgm:spPr/>
      <dgm:t>
        <a:bodyPr/>
        <a:lstStyle/>
        <a:p>
          <a:endParaRPr lang="ru-RU"/>
        </a:p>
      </dgm:t>
    </dgm:pt>
    <dgm:pt modelId="{D6556F1E-B138-4C36-B29C-14753929C5FA}" type="pres">
      <dgm:prSet presAssocID="{2D886F4A-85C5-429A-BD10-480A50770DB2}" presName="dummyNode2" presStyleLbl="node1" presStyleIdx="0" presStyleCnt="2"/>
      <dgm:spPr/>
      <dgm:t>
        <a:bodyPr/>
        <a:lstStyle/>
        <a:p>
          <a:endParaRPr lang="ru-RU"/>
        </a:p>
      </dgm:t>
    </dgm:pt>
    <dgm:pt modelId="{54F28148-B844-42D8-9120-2C996A9AD64B}" type="pres">
      <dgm:prSet presAssocID="{2D886F4A-85C5-429A-BD10-480A50770DB2}" presName="childNode2" presStyleLbl="bgAcc1" presStyleIdx="1" presStyleCnt="2" custScaleX="114169" custScaleY="86143" custLinFactNeighborX="1978" custLinFactNeighborY="21775">
        <dgm:presLayoutVars>
          <dgm:bulletEnabled val="1"/>
        </dgm:presLayoutVars>
      </dgm:prSet>
      <dgm:spPr/>
      <dgm:t>
        <a:bodyPr/>
        <a:lstStyle/>
        <a:p>
          <a:endParaRPr lang="ru-RU"/>
        </a:p>
      </dgm:t>
    </dgm:pt>
    <dgm:pt modelId="{44D5022E-89AB-4DBE-A660-51EC96612AD8}" type="pres">
      <dgm:prSet presAssocID="{2D886F4A-85C5-429A-BD10-480A50770DB2}" presName="childNode2tx" presStyleLbl="bgAcc1" presStyleIdx="1" presStyleCnt="2">
        <dgm:presLayoutVars>
          <dgm:bulletEnabled val="1"/>
        </dgm:presLayoutVars>
      </dgm:prSet>
      <dgm:spPr/>
      <dgm:t>
        <a:bodyPr/>
        <a:lstStyle/>
        <a:p>
          <a:endParaRPr lang="ru-RU"/>
        </a:p>
      </dgm:t>
    </dgm:pt>
    <dgm:pt modelId="{B45C5245-E62C-4D2B-8E61-B17776007D31}" type="pres">
      <dgm:prSet presAssocID="{2D886F4A-85C5-429A-BD10-480A50770DB2}" presName="parentNode2" presStyleLbl="node1" presStyleIdx="1" presStyleCnt="2" custLinFactNeighborX="-16153" custLinFactNeighborY="35623">
        <dgm:presLayoutVars>
          <dgm:chMax val="0"/>
          <dgm:bulletEnabled val="1"/>
        </dgm:presLayoutVars>
      </dgm:prSet>
      <dgm:spPr/>
      <dgm:t>
        <a:bodyPr/>
        <a:lstStyle/>
        <a:p>
          <a:endParaRPr lang="ru-RU"/>
        </a:p>
      </dgm:t>
    </dgm:pt>
    <dgm:pt modelId="{66C99BE5-103D-419E-8413-5BF710B975CB}" type="pres">
      <dgm:prSet presAssocID="{2D886F4A-85C5-429A-BD10-480A50770DB2}" presName="connSite2" presStyleCnt="0"/>
      <dgm:spPr/>
      <dgm:t>
        <a:bodyPr/>
        <a:lstStyle/>
        <a:p>
          <a:endParaRPr lang="ru-RU"/>
        </a:p>
      </dgm:t>
    </dgm:pt>
  </dgm:ptLst>
  <dgm:cxnLst>
    <dgm:cxn modelId="{EA3CE108-3E27-4B56-9E45-AE94F0E5267E}" type="presOf" srcId="{D4EA1CB3-6FF4-4AC6-B2C5-56BC2FBE34F9}" destId="{54F28148-B844-42D8-9120-2C996A9AD64B}" srcOrd="0" destOrd="0" presId="urn:microsoft.com/office/officeart/2005/8/layout/hProcess4"/>
    <dgm:cxn modelId="{351B4CFC-E6C3-47C7-A767-0A95D0608CD7}" srcId="{98CBC5F6-8BB8-45A9-AEDF-1501EE670B27}" destId="{A8FFB21C-F4E5-45B8-841E-C60A1330F2FC}" srcOrd="0" destOrd="0" parTransId="{7A2AAB6C-F3A1-4FBA-9046-084764DA1A2F}" sibTransId="{48BA60EF-FF00-4CA2-8777-56B63CA750E9}"/>
    <dgm:cxn modelId="{DFBBD0A2-6E34-4F51-A18B-40D86522F239}" type="presOf" srcId="{D59DC6B2-0339-407B-9015-1DC9F7047319}" destId="{A0832506-AA9D-44DB-BD18-09A4D6435C4E}" srcOrd="1" destOrd="0" presId="urn:microsoft.com/office/officeart/2005/8/layout/hProcess4"/>
    <dgm:cxn modelId="{E3A6AB33-C3AE-4227-9AC2-32790EAB4E05}" type="presOf" srcId="{48BA60EF-FF00-4CA2-8777-56B63CA750E9}" destId="{25040017-550C-4EF2-B840-8700E4079529}" srcOrd="0" destOrd="0" presId="urn:microsoft.com/office/officeart/2005/8/layout/hProcess4"/>
    <dgm:cxn modelId="{64FA5B44-C5A2-4C42-85A5-452E76FD3280}" type="presOf" srcId="{2D886F4A-85C5-429A-BD10-480A50770DB2}" destId="{B45C5245-E62C-4D2B-8E61-B17776007D31}" srcOrd="0" destOrd="0" presId="urn:microsoft.com/office/officeart/2005/8/layout/hProcess4"/>
    <dgm:cxn modelId="{44CB3A83-3830-4BD8-A7E0-568848B2E89E}" type="presOf" srcId="{D59DC6B2-0339-407B-9015-1DC9F7047319}" destId="{0168DEFD-4339-4C69-A218-41E7008B8EC0}" srcOrd="0" destOrd="0" presId="urn:microsoft.com/office/officeart/2005/8/layout/hProcess4"/>
    <dgm:cxn modelId="{D9EC595F-AE8E-4C8C-A6C3-947D041A4181}" srcId="{2D886F4A-85C5-429A-BD10-480A50770DB2}" destId="{D4EA1CB3-6FF4-4AC6-B2C5-56BC2FBE34F9}" srcOrd="0" destOrd="0" parTransId="{1745AC6F-E930-4413-8674-D9550149B516}" sibTransId="{10B9E484-1ECE-4D34-AA31-03051AC05931}"/>
    <dgm:cxn modelId="{FEFFF752-89B4-43E6-90DF-3A2F197EB957}" type="presOf" srcId="{D4EA1CB3-6FF4-4AC6-B2C5-56BC2FBE34F9}" destId="{44D5022E-89AB-4DBE-A660-51EC96612AD8}" srcOrd="1" destOrd="0" presId="urn:microsoft.com/office/officeart/2005/8/layout/hProcess4"/>
    <dgm:cxn modelId="{416A719F-3BB8-499F-AC92-75BC68D4CB67}" type="presOf" srcId="{98CBC5F6-8BB8-45A9-AEDF-1501EE670B27}" destId="{0076FC4D-5446-4451-A220-5F180030810B}" srcOrd="0" destOrd="0" presId="urn:microsoft.com/office/officeart/2005/8/layout/hProcess4"/>
    <dgm:cxn modelId="{69B5D942-6AA4-4968-A503-E998F4764004}" type="presOf" srcId="{A8FFB21C-F4E5-45B8-841E-C60A1330F2FC}" destId="{77EDDE7C-EE6A-4E60-A16D-DD1560A78274}" srcOrd="0" destOrd="0" presId="urn:microsoft.com/office/officeart/2005/8/layout/hProcess4"/>
    <dgm:cxn modelId="{8A161FFA-FC65-4A2E-AD08-CBE3CFCDB2CC}" srcId="{A8FFB21C-F4E5-45B8-841E-C60A1330F2FC}" destId="{D59DC6B2-0339-407B-9015-1DC9F7047319}" srcOrd="0" destOrd="0" parTransId="{F377634E-336C-4407-821C-82996F59EA28}" sibTransId="{6E1E83FF-1436-4835-BA2D-4830E7A66849}"/>
    <dgm:cxn modelId="{FC21DC38-81C4-4016-B4CF-F026BA51C954}" srcId="{98CBC5F6-8BB8-45A9-AEDF-1501EE670B27}" destId="{2D886F4A-85C5-429A-BD10-480A50770DB2}" srcOrd="1" destOrd="0" parTransId="{CAE618C2-3BB3-432A-A421-03A4A154C656}" sibTransId="{4903C54C-0769-458A-ACD1-5A41C011E3AC}"/>
    <dgm:cxn modelId="{C615AB17-F03C-4EAC-A0E3-B4053645B33E}" type="presParOf" srcId="{0076FC4D-5446-4451-A220-5F180030810B}" destId="{6900C916-D531-4EBB-B352-C78A71043618}" srcOrd="0" destOrd="0" presId="urn:microsoft.com/office/officeart/2005/8/layout/hProcess4"/>
    <dgm:cxn modelId="{0B414509-AEFA-4B1D-B45C-55475EE6D115}" type="presParOf" srcId="{0076FC4D-5446-4451-A220-5F180030810B}" destId="{F0C3978F-D382-41E4-AA00-83E14CEB2ADC}" srcOrd="1" destOrd="0" presId="urn:microsoft.com/office/officeart/2005/8/layout/hProcess4"/>
    <dgm:cxn modelId="{604D974F-4751-4BB8-8B36-A5B0262EADFC}" type="presParOf" srcId="{0076FC4D-5446-4451-A220-5F180030810B}" destId="{EFD2D507-2443-4762-A241-E3B8140E39DA}" srcOrd="2" destOrd="0" presId="urn:microsoft.com/office/officeart/2005/8/layout/hProcess4"/>
    <dgm:cxn modelId="{BA1765CA-EFEC-47C1-B9C9-B889709D50BC}" type="presParOf" srcId="{EFD2D507-2443-4762-A241-E3B8140E39DA}" destId="{A1C82562-1B7F-448C-9A82-65B2F8819E95}" srcOrd="0" destOrd="0" presId="urn:microsoft.com/office/officeart/2005/8/layout/hProcess4"/>
    <dgm:cxn modelId="{FDB58949-2AE6-440B-9D01-28F7DBDCECB1}" type="presParOf" srcId="{A1C82562-1B7F-448C-9A82-65B2F8819E95}" destId="{CCF8B8C5-97C7-4A55-A52F-2D6E955D4AC8}" srcOrd="0" destOrd="0" presId="urn:microsoft.com/office/officeart/2005/8/layout/hProcess4"/>
    <dgm:cxn modelId="{AA9C0D6D-F781-4454-8043-DBBB34343543}" type="presParOf" srcId="{A1C82562-1B7F-448C-9A82-65B2F8819E95}" destId="{0168DEFD-4339-4C69-A218-41E7008B8EC0}" srcOrd="1" destOrd="0" presId="urn:microsoft.com/office/officeart/2005/8/layout/hProcess4"/>
    <dgm:cxn modelId="{8914DC94-A960-473C-8365-A4E5BD7385B4}" type="presParOf" srcId="{A1C82562-1B7F-448C-9A82-65B2F8819E95}" destId="{A0832506-AA9D-44DB-BD18-09A4D6435C4E}" srcOrd="2" destOrd="0" presId="urn:microsoft.com/office/officeart/2005/8/layout/hProcess4"/>
    <dgm:cxn modelId="{82CDB2CB-5221-46C6-BCC8-DB1704E59D58}" type="presParOf" srcId="{A1C82562-1B7F-448C-9A82-65B2F8819E95}" destId="{77EDDE7C-EE6A-4E60-A16D-DD1560A78274}" srcOrd="3" destOrd="0" presId="urn:microsoft.com/office/officeart/2005/8/layout/hProcess4"/>
    <dgm:cxn modelId="{8D42507A-FA1A-4694-B91D-26A80AEDC308}" type="presParOf" srcId="{A1C82562-1B7F-448C-9A82-65B2F8819E95}" destId="{AAB95AEE-764C-4774-BAF9-D824B8CC66A2}" srcOrd="4" destOrd="0" presId="urn:microsoft.com/office/officeart/2005/8/layout/hProcess4"/>
    <dgm:cxn modelId="{16BBB97A-62A9-47DC-A5CD-0B0E22DD21AB}" type="presParOf" srcId="{EFD2D507-2443-4762-A241-E3B8140E39DA}" destId="{25040017-550C-4EF2-B840-8700E4079529}" srcOrd="1" destOrd="0" presId="urn:microsoft.com/office/officeart/2005/8/layout/hProcess4"/>
    <dgm:cxn modelId="{53BF00A0-A2CD-4E91-807B-526CF436A258}" type="presParOf" srcId="{EFD2D507-2443-4762-A241-E3B8140E39DA}" destId="{3A4CA4C9-25D6-4E60-8EB2-312816014A30}" srcOrd="2" destOrd="0" presId="urn:microsoft.com/office/officeart/2005/8/layout/hProcess4"/>
    <dgm:cxn modelId="{69E4E6B5-1472-4153-A131-6AF40CBBC3F5}" type="presParOf" srcId="{3A4CA4C9-25D6-4E60-8EB2-312816014A30}" destId="{D6556F1E-B138-4C36-B29C-14753929C5FA}" srcOrd="0" destOrd="0" presId="urn:microsoft.com/office/officeart/2005/8/layout/hProcess4"/>
    <dgm:cxn modelId="{A16DC730-69CA-4EFA-91C7-77D8D6646075}" type="presParOf" srcId="{3A4CA4C9-25D6-4E60-8EB2-312816014A30}" destId="{54F28148-B844-42D8-9120-2C996A9AD64B}" srcOrd="1" destOrd="0" presId="urn:microsoft.com/office/officeart/2005/8/layout/hProcess4"/>
    <dgm:cxn modelId="{7847D696-2102-4016-9318-0B8D768B01CC}" type="presParOf" srcId="{3A4CA4C9-25D6-4E60-8EB2-312816014A30}" destId="{44D5022E-89AB-4DBE-A660-51EC96612AD8}" srcOrd="2" destOrd="0" presId="urn:microsoft.com/office/officeart/2005/8/layout/hProcess4"/>
    <dgm:cxn modelId="{84EC7F38-D265-45C6-BDED-7FC6B8C619CD}" type="presParOf" srcId="{3A4CA4C9-25D6-4E60-8EB2-312816014A30}" destId="{B45C5245-E62C-4D2B-8E61-B17776007D31}" srcOrd="3" destOrd="0" presId="urn:microsoft.com/office/officeart/2005/8/layout/hProcess4"/>
    <dgm:cxn modelId="{ECB85835-B08C-451D-9465-8326482D0BB7}" type="presParOf" srcId="{3A4CA4C9-25D6-4E60-8EB2-312816014A30}" destId="{66C99BE5-103D-419E-8413-5BF710B975CB}"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7603AD7-933B-45BC-8BD8-57A0CC5A3F1F}" type="doc">
      <dgm:prSet loTypeId="urn:microsoft.com/office/officeart/2005/8/layout/list1" loCatId="list" qsTypeId="urn:microsoft.com/office/officeart/2005/8/quickstyle/simple1" qsCatId="simple" csTypeId="urn:microsoft.com/office/officeart/2005/8/colors/accent0_3" csCatId="mainScheme" phldr="1"/>
      <dgm:spPr/>
      <dgm:t>
        <a:bodyPr/>
        <a:lstStyle/>
        <a:p>
          <a:endParaRPr lang="ru-RU"/>
        </a:p>
      </dgm:t>
    </dgm:pt>
    <dgm:pt modelId="{679EB5C9-69F7-4D14-A296-FB1A5953A59E}">
      <dgm:prSet phldrT="[Текст]" custT="1"/>
      <dgm:spPr>
        <a:solidFill>
          <a:srgbClr val="FFFFCC"/>
        </a:solidFill>
        <a:ln>
          <a:solidFill>
            <a:srgbClr val="FFC000"/>
          </a:solidFill>
        </a:ln>
      </dgm:spPr>
      <dgm:t>
        <a:bodyPr/>
        <a:lstStyle/>
        <a:p>
          <a:pPr rtl="0"/>
          <a:r>
            <a:rPr kumimoji="0" lang="ru-RU" sz="1400" b="0" i="0" u="none" strike="noStrike" cap="none" normalizeH="0" baseline="0" dirty="0" smtClean="0">
              <a:ln/>
              <a:solidFill>
                <a:schemeClr val="accent3">
                  <a:lumMod val="50000"/>
                </a:schemeClr>
              </a:solidFill>
              <a:effectLst/>
              <a:latin typeface="Arial" pitchFamily="34" charset="0"/>
              <a:ea typeface="Times New Roman" pitchFamily="18" charset="0"/>
              <a:cs typeface="Arial" pitchFamily="34" charset="0"/>
            </a:rPr>
            <a:t>государственные нормативные требования охраны труда и обеспечения безопасных условий труда работников, содержащиеся в федеральных законах и иных нормативных правовых актах Российской Федерации и нормативных актах субъекта Российской Федерации</a:t>
          </a:r>
          <a:endParaRPr lang="ru-RU" sz="1400" dirty="0">
            <a:solidFill>
              <a:schemeClr val="accent3">
                <a:lumMod val="50000"/>
              </a:schemeClr>
            </a:solidFill>
          </a:endParaRPr>
        </a:p>
      </dgm:t>
    </dgm:pt>
    <dgm:pt modelId="{2294CEC5-CEAC-44EF-8413-03B0234B0ED5}" type="parTrans" cxnId="{6C11BF61-EB64-4B79-8ABF-82467C011970}">
      <dgm:prSet/>
      <dgm:spPr/>
      <dgm:t>
        <a:bodyPr/>
        <a:lstStyle/>
        <a:p>
          <a:endParaRPr lang="ru-RU"/>
        </a:p>
      </dgm:t>
    </dgm:pt>
    <dgm:pt modelId="{19CD1941-FCDA-43F6-BCBC-65FA1F319FEE}" type="sibTrans" cxnId="{6C11BF61-EB64-4B79-8ABF-82467C011970}">
      <dgm:prSet/>
      <dgm:spPr/>
      <dgm:t>
        <a:bodyPr/>
        <a:lstStyle/>
        <a:p>
          <a:endParaRPr lang="ru-RU"/>
        </a:p>
      </dgm:t>
    </dgm:pt>
    <dgm:pt modelId="{B2272064-2C76-44AE-B2A9-5F77A4EDE85D}">
      <dgm:prSet phldrT="[Текст]" custT="1"/>
      <dgm:spPr>
        <a:solidFill>
          <a:srgbClr val="FFFFCC"/>
        </a:solidFill>
        <a:ln>
          <a:solidFill>
            <a:srgbClr val="FFC000"/>
          </a:solidFill>
        </a:ln>
      </dgm:spPr>
      <dgm:t>
        <a:bodyPr/>
        <a:lstStyle/>
        <a:p>
          <a:pPr rtl="0"/>
          <a:r>
            <a:rPr kumimoji="0" lang="ru-RU" sz="1400" b="0" i="0" u="none" strike="noStrike" cap="none" normalizeH="0" baseline="0" dirty="0" smtClean="0">
              <a:ln/>
              <a:solidFill>
                <a:schemeClr val="accent3">
                  <a:lumMod val="50000"/>
                </a:schemeClr>
              </a:solidFill>
              <a:effectLst/>
              <a:latin typeface="Arial" pitchFamily="34" charset="0"/>
              <a:ea typeface="Times New Roman" pitchFamily="18" charset="0"/>
              <a:cs typeface="Arial" pitchFamily="34" charset="0"/>
            </a:rPr>
            <a:t>обязанности работодателя в области охраны труда</a:t>
          </a:r>
          <a:endParaRPr kumimoji="0" lang="ru-RU" sz="1400" b="0" i="0" u="none" strike="noStrike" cap="none" normalizeH="0" baseline="0" dirty="0">
            <a:ln/>
            <a:solidFill>
              <a:schemeClr val="accent3">
                <a:lumMod val="50000"/>
              </a:schemeClr>
            </a:solidFill>
            <a:effectLst/>
            <a:latin typeface="Arial" pitchFamily="34" charset="0"/>
            <a:ea typeface="Times New Roman" pitchFamily="18" charset="0"/>
            <a:cs typeface="Arial" pitchFamily="34" charset="0"/>
          </a:endParaRPr>
        </a:p>
      </dgm:t>
    </dgm:pt>
    <dgm:pt modelId="{82ED449F-A4B7-44FE-90AF-C9F9791B0F69}" type="parTrans" cxnId="{74459F16-76A7-4BBC-8FC9-13CC1F3E121C}">
      <dgm:prSet/>
      <dgm:spPr/>
      <dgm:t>
        <a:bodyPr/>
        <a:lstStyle/>
        <a:p>
          <a:endParaRPr lang="ru-RU"/>
        </a:p>
      </dgm:t>
    </dgm:pt>
    <dgm:pt modelId="{F6B53169-7931-476A-9182-733768EE37B4}" type="sibTrans" cxnId="{74459F16-76A7-4BBC-8FC9-13CC1F3E121C}">
      <dgm:prSet/>
      <dgm:spPr/>
      <dgm:t>
        <a:bodyPr/>
        <a:lstStyle/>
        <a:p>
          <a:endParaRPr lang="ru-RU"/>
        </a:p>
      </dgm:t>
    </dgm:pt>
    <dgm:pt modelId="{939B9A62-5D97-452B-89DA-FA12F78DEB69}">
      <dgm:prSet phldrT="[Текст]" custT="1"/>
      <dgm:spPr>
        <a:solidFill>
          <a:srgbClr val="FFFFCC"/>
        </a:solidFill>
        <a:ln>
          <a:solidFill>
            <a:srgbClr val="FFC000"/>
          </a:solidFill>
        </a:ln>
      </dgm:spPr>
      <dgm:t>
        <a:bodyPr/>
        <a:lstStyle/>
        <a:p>
          <a:pPr rtl="0"/>
          <a:r>
            <a:rPr kumimoji="0" lang="ru-RU" sz="1400" b="0" i="0" u="none" strike="noStrike" cap="none" normalizeH="0" baseline="0" dirty="0" smtClean="0">
              <a:ln/>
              <a:solidFill>
                <a:schemeClr val="accent3">
                  <a:lumMod val="50000"/>
                </a:schemeClr>
              </a:solidFill>
              <a:effectLst/>
              <a:latin typeface="Arial" pitchFamily="34" charset="0"/>
              <a:ea typeface="Times New Roman" pitchFamily="18" charset="0"/>
              <a:cs typeface="Arial" pitchFamily="34" charset="0"/>
            </a:rPr>
            <a:t>обязанности работника в области охраны труда </a:t>
          </a:r>
          <a:endParaRPr kumimoji="0" lang="ru-RU" sz="1400" b="0" i="0" u="none" strike="noStrike" cap="none" normalizeH="0" baseline="0" dirty="0">
            <a:ln/>
            <a:solidFill>
              <a:schemeClr val="accent3">
                <a:lumMod val="50000"/>
              </a:schemeClr>
            </a:solidFill>
            <a:effectLst/>
            <a:latin typeface="Arial" pitchFamily="34" charset="0"/>
            <a:ea typeface="Times New Roman" pitchFamily="18" charset="0"/>
            <a:cs typeface="Arial" pitchFamily="34" charset="0"/>
          </a:endParaRPr>
        </a:p>
      </dgm:t>
    </dgm:pt>
    <dgm:pt modelId="{49F8392B-BECC-43E7-AA1F-A8CEAD3218D0}" type="parTrans" cxnId="{CDA30F46-3992-4C9B-9FA1-7D1208DC6CB4}">
      <dgm:prSet/>
      <dgm:spPr/>
      <dgm:t>
        <a:bodyPr/>
        <a:lstStyle/>
        <a:p>
          <a:endParaRPr lang="ru-RU"/>
        </a:p>
      </dgm:t>
    </dgm:pt>
    <dgm:pt modelId="{BF17BFC8-735F-4986-A0BD-4E165BE60AC9}" type="sibTrans" cxnId="{CDA30F46-3992-4C9B-9FA1-7D1208DC6CB4}">
      <dgm:prSet/>
      <dgm:spPr/>
      <dgm:t>
        <a:bodyPr/>
        <a:lstStyle/>
        <a:p>
          <a:endParaRPr lang="ru-RU"/>
        </a:p>
      </dgm:t>
    </dgm:pt>
    <dgm:pt modelId="{FF8DC207-B1FC-4629-86F0-32AD79F7DAB9}">
      <dgm:prSet phldrT="[Текст]" custT="1"/>
      <dgm:spPr>
        <a:solidFill>
          <a:srgbClr val="FFFFCC"/>
        </a:solidFill>
        <a:ln>
          <a:solidFill>
            <a:srgbClr val="FFC000"/>
          </a:solidFill>
        </a:ln>
      </dgm:spPr>
      <dgm:t>
        <a:bodyPr/>
        <a:lstStyle/>
        <a:p>
          <a:pPr rtl="0"/>
          <a:r>
            <a:rPr kumimoji="0" lang="ru-RU" sz="1400" b="0" i="0" u="none" strike="noStrike" cap="none" normalizeH="0" baseline="0" dirty="0" smtClean="0">
              <a:ln/>
              <a:solidFill>
                <a:schemeClr val="accent3">
                  <a:lumMod val="50000"/>
                </a:schemeClr>
              </a:solidFill>
              <a:effectLst/>
              <a:latin typeface="Arial" pitchFamily="34" charset="0"/>
              <a:ea typeface="Times New Roman" pitchFamily="18" charset="0"/>
              <a:cs typeface="Arial" pitchFamily="34" charset="0"/>
            </a:rPr>
            <a:t>ответственность за нарушение трудового законодательства и иных нормативных правовых актов, содержащих нормы трудового права</a:t>
          </a:r>
          <a:endParaRPr kumimoji="0" lang="ru-RU" sz="1400" b="0" i="0" u="none" strike="noStrike" cap="none" normalizeH="0" baseline="0" dirty="0">
            <a:ln/>
            <a:solidFill>
              <a:schemeClr val="accent3">
                <a:lumMod val="50000"/>
              </a:schemeClr>
            </a:solidFill>
            <a:effectLst/>
            <a:latin typeface="Arial" pitchFamily="34" charset="0"/>
            <a:ea typeface="Times New Roman" pitchFamily="18" charset="0"/>
            <a:cs typeface="Arial" pitchFamily="34" charset="0"/>
          </a:endParaRPr>
        </a:p>
      </dgm:t>
    </dgm:pt>
    <dgm:pt modelId="{FCE0786D-171F-4971-8D2B-1EB74F083A51}" type="parTrans" cxnId="{013E29AB-2C95-4584-8CA2-B18DA8364470}">
      <dgm:prSet/>
      <dgm:spPr/>
      <dgm:t>
        <a:bodyPr/>
        <a:lstStyle/>
        <a:p>
          <a:endParaRPr lang="ru-RU"/>
        </a:p>
      </dgm:t>
    </dgm:pt>
    <dgm:pt modelId="{6792AC51-D2E7-4718-9400-FFA508373AA7}" type="sibTrans" cxnId="{013E29AB-2C95-4584-8CA2-B18DA8364470}">
      <dgm:prSet/>
      <dgm:spPr/>
      <dgm:t>
        <a:bodyPr/>
        <a:lstStyle/>
        <a:p>
          <a:endParaRPr lang="ru-RU"/>
        </a:p>
      </dgm:t>
    </dgm:pt>
    <dgm:pt modelId="{1B5668CA-7E73-4A64-A832-39772317EA6E}">
      <dgm:prSet phldrT="[Текст]" custT="1"/>
      <dgm:spPr>
        <a:solidFill>
          <a:srgbClr val="FFFFCC"/>
        </a:solidFill>
        <a:ln>
          <a:solidFill>
            <a:srgbClr val="FFC000"/>
          </a:solidFill>
        </a:ln>
      </dgm:spPr>
      <dgm:t>
        <a:bodyPr/>
        <a:lstStyle/>
        <a:p>
          <a:pPr rtl="0"/>
          <a:r>
            <a:rPr kumimoji="0" lang="ru-RU" sz="1400" b="0" i="0" u="none" strike="noStrike" cap="none" normalizeH="0" baseline="0" dirty="0" smtClean="0">
              <a:ln/>
              <a:solidFill>
                <a:schemeClr val="accent3">
                  <a:lumMod val="50000"/>
                </a:schemeClr>
              </a:solidFill>
              <a:effectLst/>
              <a:latin typeface="Arial" pitchFamily="34" charset="0"/>
              <a:ea typeface="Times New Roman" pitchFamily="18" charset="0"/>
              <a:cs typeface="Arial" pitchFamily="34" charset="0"/>
            </a:rPr>
            <a:t>организация и проведение расследования несчастных случаев на производстве и профессиональных заболеваний</a:t>
          </a:r>
          <a:endParaRPr kumimoji="0" lang="ru-RU" sz="1400" b="0" i="0" u="none" strike="noStrike" cap="none" normalizeH="0" baseline="0" dirty="0">
            <a:ln/>
            <a:solidFill>
              <a:schemeClr val="accent3">
                <a:lumMod val="50000"/>
              </a:schemeClr>
            </a:solidFill>
            <a:effectLst/>
            <a:latin typeface="Arial" pitchFamily="34" charset="0"/>
            <a:ea typeface="Times New Roman" pitchFamily="18" charset="0"/>
            <a:cs typeface="Arial" pitchFamily="34" charset="0"/>
          </a:endParaRPr>
        </a:p>
      </dgm:t>
    </dgm:pt>
    <dgm:pt modelId="{FCCEE13E-9E30-48F1-8D39-7B4244615627}" type="parTrans" cxnId="{41E1D494-F9E3-401F-A7DF-7028E71ED48B}">
      <dgm:prSet/>
      <dgm:spPr/>
      <dgm:t>
        <a:bodyPr/>
        <a:lstStyle/>
        <a:p>
          <a:endParaRPr lang="ru-RU"/>
        </a:p>
      </dgm:t>
    </dgm:pt>
    <dgm:pt modelId="{8DF4D5FD-E2BB-4F78-BBAD-89A62F050476}" type="sibTrans" cxnId="{41E1D494-F9E3-401F-A7DF-7028E71ED48B}">
      <dgm:prSet/>
      <dgm:spPr/>
      <dgm:t>
        <a:bodyPr/>
        <a:lstStyle/>
        <a:p>
          <a:endParaRPr lang="ru-RU"/>
        </a:p>
      </dgm:t>
    </dgm:pt>
    <dgm:pt modelId="{DDE0AEC7-D0A5-4122-891B-A3364B88B8B3}" type="pres">
      <dgm:prSet presAssocID="{27603AD7-933B-45BC-8BD8-57A0CC5A3F1F}" presName="linear" presStyleCnt="0">
        <dgm:presLayoutVars>
          <dgm:dir/>
          <dgm:animLvl val="lvl"/>
          <dgm:resizeHandles val="exact"/>
        </dgm:presLayoutVars>
      </dgm:prSet>
      <dgm:spPr/>
      <dgm:t>
        <a:bodyPr/>
        <a:lstStyle/>
        <a:p>
          <a:endParaRPr lang="ru-RU"/>
        </a:p>
      </dgm:t>
    </dgm:pt>
    <dgm:pt modelId="{330F74A6-58F0-473F-A6AC-4D88A0178F21}" type="pres">
      <dgm:prSet presAssocID="{679EB5C9-69F7-4D14-A296-FB1A5953A59E}" presName="parentLin" presStyleCnt="0"/>
      <dgm:spPr/>
    </dgm:pt>
    <dgm:pt modelId="{978E0AB4-3822-4B55-BCE6-F6E989B7F5F1}" type="pres">
      <dgm:prSet presAssocID="{679EB5C9-69F7-4D14-A296-FB1A5953A59E}" presName="parentLeftMargin" presStyleLbl="node1" presStyleIdx="0" presStyleCnt="5"/>
      <dgm:spPr/>
      <dgm:t>
        <a:bodyPr/>
        <a:lstStyle/>
        <a:p>
          <a:endParaRPr lang="ru-RU"/>
        </a:p>
      </dgm:t>
    </dgm:pt>
    <dgm:pt modelId="{8CF363D9-F0E0-409A-A4F6-4953B4EDFB57}" type="pres">
      <dgm:prSet presAssocID="{679EB5C9-69F7-4D14-A296-FB1A5953A59E}" presName="parentText" presStyleLbl="node1" presStyleIdx="0" presStyleCnt="5" custScaleX="129304" custScaleY="148315" custLinFactNeighborX="2564" custLinFactNeighborY="4224">
        <dgm:presLayoutVars>
          <dgm:chMax val="0"/>
          <dgm:bulletEnabled val="1"/>
        </dgm:presLayoutVars>
      </dgm:prSet>
      <dgm:spPr/>
      <dgm:t>
        <a:bodyPr/>
        <a:lstStyle/>
        <a:p>
          <a:endParaRPr lang="ru-RU"/>
        </a:p>
      </dgm:t>
    </dgm:pt>
    <dgm:pt modelId="{487A2B3A-789B-4D48-9E75-340B4F7F2400}" type="pres">
      <dgm:prSet presAssocID="{679EB5C9-69F7-4D14-A296-FB1A5953A59E}" presName="negativeSpace" presStyleCnt="0"/>
      <dgm:spPr/>
    </dgm:pt>
    <dgm:pt modelId="{F6C53B6C-3196-4687-91D4-5E41EF65AAC7}" type="pres">
      <dgm:prSet presAssocID="{679EB5C9-69F7-4D14-A296-FB1A5953A59E}" presName="childText" presStyleLbl="conFgAcc1" presStyleIdx="0" presStyleCnt="5" custLinFactNeighborY="-6371">
        <dgm:presLayoutVars>
          <dgm:bulletEnabled val="1"/>
        </dgm:presLayoutVars>
      </dgm:prSet>
      <dgm:spPr>
        <a:solidFill>
          <a:schemeClr val="accent3">
            <a:lumMod val="20000"/>
            <a:lumOff val="80000"/>
            <a:alpha val="90000"/>
          </a:schemeClr>
        </a:solidFill>
        <a:ln>
          <a:solidFill>
            <a:schemeClr val="accent3">
              <a:lumMod val="50000"/>
            </a:schemeClr>
          </a:solidFill>
        </a:ln>
      </dgm:spPr>
      <dgm:t>
        <a:bodyPr/>
        <a:lstStyle/>
        <a:p>
          <a:endParaRPr lang="ru-RU"/>
        </a:p>
      </dgm:t>
    </dgm:pt>
    <dgm:pt modelId="{71610630-928A-4CC6-8210-51957F5C2430}" type="pres">
      <dgm:prSet presAssocID="{19CD1941-FCDA-43F6-BCBC-65FA1F319FEE}" presName="spaceBetweenRectangles" presStyleCnt="0"/>
      <dgm:spPr/>
    </dgm:pt>
    <dgm:pt modelId="{00DE567F-492A-4E99-A812-0EAF1110C5DF}" type="pres">
      <dgm:prSet presAssocID="{B2272064-2C76-44AE-B2A9-5F77A4EDE85D}" presName="parentLin" presStyleCnt="0"/>
      <dgm:spPr/>
    </dgm:pt>
    <dgm:pt modelId="{0F3629DC-410A-4805-86E9-C15135837975}" type="pres">
      <dgm:prSet presAssocID="{B2272064-2C76-44AE-B2A9-5F77A4EDE85D}" presName="parentLeftMargin" presStyleLbl="node1" presStyleIdx="0" presStyleCnt="5"/>
      <dgm:spPr/>
      <dgm:t>
        <a:bodyPr/>
        <a:lstStyle/>
        <a:p>
          <a:endParaRPr lang="ru-RU"/>
        </a:p>
      </dgm:t>
    </dgm:pt>
    <dgm:pt modelId="{3221FCC8-3267-45A8-A777-B51D4FAFFA03}" type="pres">
      <dgm:prSet presAssocID="{B2272064-2C76-44AE-B2A9-5F77A4EDE85D}" presName="parentText" presStyleLbl="node1" presStyleIdx="1" presStyleCnt="5">
        <dgm:presLayoutVars>
          <dgm:chMax val="0"/>
          <dgm:bulletEnabled val="1"/>
        </dgm:presLayoutVars>
      </dgm:prSet>
      <dgm:spPr/>
      <dgm:t>
        <a:bodyPr/>
        <a:lstStyle/>
        <a:p>
          <a:endParaRPr lang="ru-RU"/>
        </a:p>
      </dgm:t>
    </dgm:pt>
    <dgm:pt modelId="{97E09471-0751-4427-8E61-DD954653F2E1}" type="pres">
      <dgm:prSet presAssocID="{B2272064-2C76-44AE-B2A9-5F77A4EDE85D}" presName="negativeSpace" presStyleCnt="0"/>
      <dgm:spPr/>
    </dgm:pt>
    <dgm:pt modelId="{6B6C8286-1D38-4DC1-B868-6A31250202AC}" type="pres">
      <dgm:prSet presAssocID="{B2272064-2C76-44AE-B2A9-5F77A4EDE85D}" presName="childText" presStyleLbl="conFgAcc1" presStyleIdx="1" presStyleCnt="5">
        <dgm:presLayoutVars>
          <dgm:bulletEnabled val="1"/>
        </dgm:presLayoutVars>
      </dgm:prSet>
      <dgm:spPr>
        <a:solidFill>
          <a:schemeClr val="accent3">
            <a:lumMod val="20000"/>
            <a:lumOff val="80000"/>
            <a:alpha val="90000"/>
          </a:schemeClr>
        </a:solidFill>
        <a:ln>
          <a:solidFill>
            <a:schemeClr val="accent3">
              <a:lumMod val="50000"/>
            </a:schemeClr>
          </a:solidFill>
        </a:ln>
      </dgm:spPr>
      <dgm:t>
        <a:bodyPr/>
        <a:lstStyle/>
        <a:p>
          <a:endParaRPr lang="ru-RU"/>
        </a:p>
      </dgm:t>
    </dgm:pt>
    <dgm:pt modelId="{E602E997-7862-4D9C-8BCF-577DED7B5BF2}" type="pres">
      <dgm:prSet presAssocID="{F6B53169-7931-476A-9182-733768EE37B4}" presName="spaceBetweenRectangles" presStyleCnt="0"/>
      <dgm:spPr/>
    </dgm:pt>
    <dgm:pt modelId="{B734042D-8778-4212-A37B-E037E3F4B2AA}" type="pres">
      <dgm:prSet presAssocID="{939B9A62-5D97-452B-89DA-FA12F78DEB69}" presName="parentLin" presStyleCnt="0"/>
      <dgm:spPr/>
    </dgm:pt>
    <dgm:pt modelId="{77C4685C-FDA7-4676-8798-F8CBD7B5E83E}" type="pres">
      <dgm:prSet presAssocID="{939B9A62-5D97-452B-89DA-FA12F78DEB69}" presName="parentLeftMargin" presStyleLbl="node1" presStyleIdx="1" presStyleCnt="5"/>
      <dgm:spPr/>
      <dgm:t>
        <a:bodyPr/>
        <a:lstStyle/>
        <a:p>
          <a:endParaRPr lang="ru-RU"/>
        </a:p>
      </dgm:t>
    </dgm:pt>
    <dgm:pt modelId="{AE8C3697-A4D9-4B3C-B4AA-C606BDB2005A}" type="pres">
      <dgm:prSet presAssocID="{939B9A62-5D97-452B-89DA-FA12F78DEB69}" presName="parentText" presStyleLbl="node1" presStyleIdx="2" presStyleCnt="5">
        <dgm:presLayoutVars>
          <dgm:chMax val="0"/>
          <dgm:bulletEnabled val="1"/>
        </dgm:presLayoutVars>
      </dgm:prSet>
      <dgm:spPr/>
      <dgm:t>
        <a:bodyPr/>
        <a:lstStyle/>
        <a:p>
          <a:endParaRPr lang="ru-RU"/>
        </a:p>
      </dgm:t>
    </dgm:pt>
    <dgm:pt modelId="{B28E40B6-0C03-4E06-893C-548110EDA423}" type="pres">
      <dgm:prSet presAssocID="{939B9A62-5D97-452B-89DA-FA12F78DEB69}" presName="negativeSpace" presStyleCnt="0"/>
      <dgm:spPr/>
    </dgm:pt>
    <dgm:pt modelId="{DFAEA97C-7061-4C06-831E-8EDCA254580A}" type="pres">
      <dgm:prSet presAssocID="{939B9A62-5D97-452B-89DA-FA12F78DEB69}" presName="childText" presStyleLbl="conFgAcc1" presStyleIdx="2" presStyleCnt="5" custLinFactNeighborY="28105">
        <dgm:presLayoutVars>
          <dgm:bulletEnabled val="1"/>
        </dgm:presLayoutVars>
      </dgm:prSet>
      <dgm:spPr>
        <a:solidFill>
          <a:schemeClr val="accent3">
            <a:lumMod val="20000"/>
            <a:lumOff val="80000"/>
            <a:alpha val="90000"/>
          </a:schemeClr>
        </a:solidFill>
        <a:ln>
          <a:solidFill>
            <a:schemeClr val="accent3">
              <a:lumMod val="50000"/>
            </a:schemeClr>
          </a:solidFill>
        </a:ln>
      </dgm:spPr>
      <dgm:t>
        <a:bodyPr/>
        <a:lstStyle/>
        <a:p>
          <a:endParaRPr lang="ru-RU"/>
        </a:p>
      </dgm:t>
    </dgm:pt>
    <dgm:pt modelId="{26D4667E-9C3E-47DB-B36A-5979FC9E1641}" type="pres">
      <dgm:prSet presAssocID="{BF17BFC8-735F-4986-A0BD-4E165BE60AC9}" presName="spaceBetweenRectangles" presStyleCnt="0"/>
      <dgm:spPr/>
    </dgm:pt>
    <dgm:pt modelId="{99030AB1-318C-4ECF-83C3-3E2C4A8D1CF9}" type="pres">
      <dgm:prSet presAssocID="{FF8DC207-B1FC-4629-86F0-32AD79F7DAB9}" presName="parentLin" presStyleCnt="0"/>
      <dgm:spPr/>
    </dgm:pt>
    <dgm:pt modelId="{EBF75147-DD1B-4773-B78B-DA3CA48A4B62}" type="pres">
      <dgm:prSet presAssocID="{FF8DC207-B1FC-4629-86F0-32AD79F7DAB9}" presName="parentLeftMargin" presStyleLbl="node1" presStyleIdx="2" presStyleCnt="5"/>
      <dgm:spPr/>
      <dgm:t>
        <a:bodyPr/>
        <a:lstStyle/>
        <a:p>
          <a:endParaRPr lang="ru-RU"/>
        </a:p>
      </dgm:t>
    </dgm:pt>
    <dgm:pt modelId="{1BA56DD4-4E80-40F0-ADEF-B6C75EA9528B}" type="pres">
      <dgm:prSet presAssocID="{FF8DC207-B1FC-4629-86F0-32AD79F7DAB9}" presName="parentText" presStyleLbl="node1" presStyleIdx="3" presStyleCnt="5">
        <dgm:presLayoutVars>
          <dgm:chMax val="0"/>
          <dgm:bulletEnabled val="1"/>
        </dgm:presLayoutVars>
      </dgm:prSet>
      <dgm:spPr/>
      <dgm:t>
        <a:bodyPr/>
        <a:lstStyle/>
        <a:p>
          <a:endParaRPr lang="ru-RU"/>
        </a:p>
      </dgm:t>
    </dgm:pt>
    <dgm:pt modelId="{6FFB4EBE-CA34-46EE-BCF1-AFE97841780A}" type="pres">
      <dgm:prSet presAssocID="{FF8DC207-B1FC-4629-86F0-32AD79F7DAB9}" presName="negativeSpace" presStyleCnt="0"/>
      <dgm:spPr/>
    </dgm:pt>
    <dgm:pt modelId="{5F76E304-929F-47DE-B11F-BB4D397AE07A}" type="pres">
      <dgm:prSet presAssocID="{FF8DC207-B1FC-4629-86F0-32AD79F7DAB9}" presName="childText" presStyleLbl="conFgAcc1" presStyleIdx="3" presStyleCnt="5">
        <dgm:presLayoutVars>
          <dgm:bulletEnabled val="1"/>
        </dgm:presLayoutVars>
      </dgm:prSet>
      <dgm:spPr>
        <a:solidFill>
          <a:schemeClr val="accent3">
            <a:lumMod val="20000"/>
            <a:lumOff val="80000"/>
            <a:alpha val="90000"/>
          </a:schemeClr>
        </a:solidFill>
        <a:ln>
          <a:solidFill>
            <a:schemeClr val="accent3">
              <a:lumMod val="50000"/>
            </a:schemeClr>
          </a:solidFill>
        </a:ln>
      </dgm:spPr>
      <dgm:t>
        <a:bodyPr/>
        <a:lstStyle/>
        <a:p>
          <a:endParaRPr lang="ru-RU"/>
        </a:p>
      </dgm:t>
    </dgm:pt>
    <dgm:pt modelId="{E2F71C16-210F-482E-B9A5-5BE65353FE8F}" type="pres">
      <dgm:prSet presAssocID="{6792AC51-D2E7-4718-9400-FFA508373AA7}" presName="spaceBetweenRectangles" presStyleCnt="0"/>
      <dgm:spPr/>
    </dgm:pt>
    <dgm:pt modelId="{A90C2408-0A40-4BC8-89F0-B03781C32089}" type="pres">
      <dgm:prSet presAssocID="{1B5668CA-7E73-4A64-A832-39772317EA6E}" presName="parentLin" presStyleCnt="0"/>
      <dgm:spPr/>
    </dgm:pt>
    <dgm:pt modelId="{F2DEB84D-D420-44EB-96EF-65B5977C5484}" type="pres">
      <dgm:prSet presAssocID="{1B5668CA-7E73-4A64-A832-39772317EA6E}" presName="parentLeftMargin" presStyleLbl="node1" presStyleIdx="3" presStyleCnt="5"/>
      <dgm:spPr/>
      <dgm:t>
        <a:bodyPr/>
        <a:lstStyle/>
        <a:p>
          <a:endParaRPr lang="ru-RU"/>
        </a:p>
      </dgm:t>
    </dgm:pt>
    <dgm:pt modelId="{15C4226F-7AE3-4BD2-9CB2-34B0CDD43B3A}" type="pres">
      <dgm:prSet presAssocID="{1B5668CA-7E73-4A64-A832-39772317EA6E}" presName="parentText" presStyleLbl="node1" presStyleIdx="4" presStyleCnt="5">
        <dgm:presLayoutVars>
          <dgm:chMax val="0"/>
          <dgm:bulletEnabled val="1"/>
        </dgm:presLayoutVars>
      </dgm:prSet>
      <dgm:spPr/>
      <dgm:t>
        <a:bodyPr/>
        <a:lstStyle/>
        <a:p>
          <a:endParaRPr lang="ru-RU"/>
        </a:p>
      </dgm:t>
    </dgm:pt>
    <dgm:pt modelId="{4B8D52CB-424C-48D1-A25F-03FFF21BAC0B}" type="pres">
      <dgm:prSet presAssocID="{1B5668CA-7E73-4A64-A832-39772317EA6E}" presName="negativeSpace" presStyleCnt="0"/>
      <dgm:spPr/>
    </dgm:pt>
    <dgm:pt modelId="{0E85A299-CAD6-46F3-A587-BC7CA304386E}" type="pres">
      <dgm:prSet presAssocID="{1B5668CA-7E73-4A64-A832-39772317EA6E}" presName="childText" presStyleLbl="conFgAcc1" presStyleIdx="4" presStyleCnt="5">
        <dgm:presLayoutVars>
          <dgm:bulletEnabled val="1"/>
        </dgm:presLayoutVars>
      </dgm:prSet>
      <dgm:spPr>
        <a:solidFill>
          <a:schemeClr val="accent3">
            <a:lumMod val="20000"/>
            <a:lumOff val="80000"/>
            <a:alpha val="90000"/>
          </a:schemeClr>
        </a:solidFill>
        <a:ln>
          <a:solidFill>
            <a:schemeClr val="accent3">
              <a:lumMod val="50000"/>
            </a:schemeClr>
          </a:solidFill>
        </a:ln>
      </dgm:spPr>
      <dgm:t>
        <a:bodyPr/>
        <a:lstStyle/>
        <a:p>
          <a:endParaRPr lang="ru-RU"/>
        </a:p>
      </dgm:t>
    </dgm:pt>
  </dgm:ptLst>
  <dgm:cxnLst>
    <dgm:cxn modelId="{41E1D494-F9E3-401F-A7DF-7028E71ED48B}" srcId="{27603AD7-933B-45BC-8BD8-57A0CC5A3F1F}" destId="{1B5668CA-7E73-4A64-A832-39772317EA6E}" srcOrd="4" destOrd="0" parTransId="{FCCEE13E-9E30-48F1-8D39-7B4244615627}" sibTransId="{8DF4D5FD-E2BB-4F78-BBAD-89A62F050476}"/>
    <dgm:cxn modelId="{B23B4BC8-2C70-4AE1-BB69-5170B61A520F}" type="presOf" srcId="{B2272064-2C76-44AE-B2A9-5F77A4EDE85D}" destId="{3221FCC8-3267-45A8-A777-B51D4FAFFA03}" srcOrd="1" destOrd="0" presId="urn:microsoft.com/office/officeart/2005/8/layout/list1"/>
    <dgm:cxn modelId="{74459F16-76A7-4BBC-8FC9-13CC1F3E121C}" srcId="{27603AD7-933B-45BC-8BD8-57A0CC5A3F1F}" destId="{B2272064-2C76-44AE-B2A9-5F77A4EDE85D}" srcOrd="1" destOrd="0" parTransId="{82ED449F-A4B7-44FE-90AF-C9F9791B0F69}" sibTransId="{F6B53169-7931-476A-9182-733768EE37B4}"/>
    <dgm:cxn modelId="{76C995E5-1DC3-4958-BA75-C914501147F4}" type="presOf" srcId="{1B5668CA-7E73-4A64-A832-39772317EA6E}" destId="{15C4226F-7AE3-4BD2-9CB2-34B0CDD43B3A}" srcOrd="1" destOrd="0" presId="urn:microsoft.com/office/officeart/2005/8/layout/list1"/>
    <dgm:cxn modelId="{B46E9B38-7DAB-47C5-AAFF-04E86B952A42}" type="presOf" srcId="{27603AD7-933B-45BC-8BD8-57A0CC5A3F1F}" destId="{DDE0AEC7-D0A5-4122-891B-A3364B88B8B3}" srcOrd="0" destOrd="0" presId="urn:microsoft.com/office/officeart/2005/8/layout/list1"/>
    <dgm:cxn modelId="{5AE85071-0F0F-471F-8E2F-3972C7C56EE7}" type="presOf" srcId="{FF8DC207-B1FC-4629-86F0-32AD79F7DAB9}" destId="{EBF75147-DD1B-4773-B78B-DA3CA48A4B62}" srcOrd="0" destOrd="0" presId="urn:microsoft.com/office/officeart/2005/8/layout/list1"/>
    <dgm:cxn modelId="{CDA30F46-3992-4C9B-9FA1-7D1208DC6CB4}" srcId="{27603AD7-933B-45BC-8BD8-57A0CC5A3F1F}" destId="{939B9A62-5D97-452B-89DA-FA12F78DEB69}" srcOrd="2" destOrd="0" parTransId="{49F8392B-BECC-43E7-AA1F-A8CEAD3218D0}" sibTransId="{BF17BFC8-735F-4986-A0BD-4E165BE60AC9}"/>
    <dgm:cxn modelId="{06DF99B2-F572-4329-B7E0-E549361D0658}" type="presOf" srcId="{939B9A62-5D97-452B-89DA-FA12F78DEB69}" destId="{77C4685C-FDA7-4676-8798-F8CBD7B5E83E}" srcOrd="0" destOrd="0" presId="urn:microsoft.com/office/officeart/2005/8/layout/list1"/>
    <dgm:cxn modelId="{64DC55D7-506A-4FCA-BA6E-A5042C179AF9}" type="presOf" srcId="{1B5668CA-7E73-4A64-A832-39772317EA6E}" destId="{F2DEB84D-D420-44EB-96EF-65B5977C5484}" srcOrd="0" destOrd="0" presId="urn:microsoft.com/office/officeart/2005/8/layout/list1"/>
    <dgm:cxn modelId="{6475B750-8B53-433B-BB00-C3AB6A8BF574}" type="presOf" srcId="{FF8DC207-B1FC-4629-86F0-32AD79F7DAB9}" destId="{1BA56DD4-4E80-40F0-ADEF-B6C75EA9528B}" srcOrd="1" destOrd="0" presId="urn:microsoft.com/office/officeart/2005/8/layout/list1"/>
    <dgm:cxn modelId="{013E29AB-2C95-4584-8CA2-B18DA8364470}" srcId="{27603AD7-933B-45BC-8BD8-57A0CC5A3F1F}" destId="{FF8DC207-B1FC-4629-86F0-32AD79F7DAB9}" srcOrd="3" destOrd="0" parTransId="{FCE0786D-171F-4971-8D2B-1EB74F083A51}" sibTransId="{6792AC51-D2E7-4718-9400-FFA508373AA7}"/>
    <dgm:cxn modelId="{CEBD22C9-18DF-490F-84FB-A1F03B2FB030}" type="presOf" srcId="{939B9A62-5D97-452B-89DA-FA12F78DEB69}" destId="{AE8C3697-A4D9-4B3C-B4AA-C606BDB2005A}" srcOrd="1" destOrd="0" presId="urn:microsoft.com/office/officeart/2005/8/layout/list1"/>
    <dgm:cxn modelId="{5B1B36B3-64DE-47B3-AC96-17398F294EB0}" type="presOf" srcId="{679EB5C9-69F7-4D14-A296-FB1A5953A59E}" destId="{978E0AB4-3822-4B55-BCE6-F6E989B7F5F1}" srcOrd="0" destOrd="0" presId="urn:microsoft.com/office/officeart/2005/8/layout/list1"/>
    <dgm:cxn modelId="{40BBCE42-AF1E-4E89-B170-C84256E55DDB}" type="presOf" srcId="{679EB5C9-69F7-4D14-A296-FB1A5953A59E}" destId="{8CF363D9-F0E0-409A-A4F6-4953B4EDFB57}" srcOrd="1" destOrd="0" presId="urn:microsoft.com/office/officeart/2005/8/layout/list1"/>
    <dgm:cxn modelId="{AA302CEF-D0EE-429B-92AD-B4737556055F}" type="presOf" srcId="{B2272064-2C76-44AE-B2A9-5F77A4EDE85D}" destId="{0F3629DC-410A-4805-86E9-C15135837975}" srcOrd="0" destOrd="0" presId="urn:microsoft.com/office/officeart/2005/8/layout/list1"/>
    <dgm:cxn modelId="{6C11BF61-EB64-4B79-8ABF-82467C011970}" srcId="{27603AD7-933B-45BC-8BD8-57A0CC5A3F1F}" destId="{679EB5C9-69F7-4D14-A296-FB1A5953A59E}" srcOrd="0" destOrd="0" parTransId="{2294CEC5-CEAC-44EF-8413-03B0234B0ED5}" sibTransId="{19CD1941-FCDA-43F6-BCBC-65FA1F319FEE}"/>
    <dgm:cxn modelId="{249B0A02-10EF-4A86-A9D8-FD223E9FEC38}" type="presParOf" srcId="{DDE0AEC7-D0A5-4122-891B-A3364B88B8B3}" destId="{330F74A6-58F0-473F-A6AC-4D88A0178F21}" srcOrd="0" destOrd="0" presId="urn:microsoft.com/office/officeart/2005/8/layout/list1"/>
    <dgm:cxn modelId="{60F745D6-CA35-4A97-8B41-293F6ED06E97}" type="presParOf" srcId="{330F74A6-58F0-473F-A6AC-4D88A0178F21}" destId="{978E0AB4-3822-4B55-BCE6-F6E989B7F5F1}" srcOrd="0" destOrd="0" presId="urn:microsoft.com/office/officeart/2005/8/layout/list1"/>
    <dgm:cxn modelId="{D3B1FDC9-022D-4734-AA1A-99C5F929B5C9}" type="presParOf" srcId="{330F74A6-58F0-473F-A6AC-4D88A0178F21}" destId="{8CF363D9-F0E0-409A-A4F6-4953B4EDFB57}" srcOrd="1" destOrd="0" presId="urn:microsoft.com/office/officeart/2005/8/layout/list1"/>
    <dgm:cxn modelId="{E96FEB8D-24B4-4FB6-9F1F-FD3D023F41F9}" type="presParOf" srcId="{DDE0AEC7-D0A5-4122-891B-A3364B88B8B3}" destId="{487A2B3A-789B-4D48-9E75-340B4F7F2400}" srcOrd="1" destOrd="0" presId="urn:microsoft.com/office/officeart/2005/8/layout/list1"/>
    <dgm:cxn modelId="{769DB930-31D5-4366-AD70-16B5D7DCA50C}" type="presParOf" srcId="{DDE0AEC7-D0A5-4122-891B-A3364B88B8B3}" destId="{F6C53B6C-3196-4687-91D4-5E41EF65AAC7}" srcOrd="2" destOrd="0" presId="urn:microsoft.com/office/officeart/2005/8/layout/list1"/>
    <dgm:cxn modelId="{E3E61BFE-ADEF-4E22-A635-12C29D95D04C}" type="presParOf" srcId="{DDE0AEC7-D0A5-4122-891B-A3364B88B8B3}" destId="{71610630-928A-4CC6-8210-51957F5C2430}" srcOrd="3" destOrd="0" presId="urn:microsoft.com/office/officeart/2005/8/layout/list1"/>
    <dgm:cxn modelId="{30653066-1402-48D0-8426-46875693F3E7}" type="presParOf" srcId="{DDE0AEC7-D0A5-4122-891B-A3364B88B8B3}" destId="{00DE567F-492A-4E99-A812-0EAF1110C5DF}" srcOrd="4" destOrd="0" presId="urn:microsoft.com/office/officeart/2005/8/layout/list1"/>
    <dgm:cxn modelId="{4982097D-0D95-4E9D-A1B6-417C13C87A84}" type="presParOf" srcId="{00DE567F-492A-4E99-A812-0EAF1110C5DF}" destId="{0F3629DC-410A-4805-86E9-C15135837975}" srcOrd="0" destOrd="0" presId="urn:microsoft.com/office/officeart/2005/8/layout/list1"/>
    <dgm:cxn modelId="{5A65C995-B92B-4F74-85E0-DD815DD99B1F}" type="presParOf" srcId="{00DE567F-492A-4E99-A812-0EAF1110C5DF}" destId="{3221FCC8-3267-45A8-A777-B51D4FAFFA03}" srcOrd="1" destOrd="0" presId="urn:microsoft.com/office/officeart/2005/8/layout/list1"/>
    <dgm:cxn modelId="{4CD86F12-2358-4641-8A14-FFAD057F9895}" type="presParOf" srcId="{DDE0AEC7-D0A5-4122-891B-A3364B88B8B3}" destId="{97E09471-0751-4427-8E61-DD954653F2E1}" srcOrd="5" destOrd="0" presId="urn:microsoft.com/office/officeart/2005/8/layout/list1"/>
    <dgm:cxn modelId="{1CF49319-E4B4-448D-9192-53B65006C8A6}" type="presParOf" srcId="{DDE0AEC7-D0A5-4122-891B-A3364B88B8B3}" destId="{6B6C8286-1D38-4DC1-B868-6A31250202AC}" srcOrd="6" destOrd="0" presId="urn:microsoft.com/office/officeart/2005/8/layout/list1"/>
    <dgm:cxn modelId="{010A759A-1F4B-492F-A3C6-B6A3527DA1F0}" type="presParOf" srcId="{DDE0AEC7-D0A5-4122-891B-A3364B88B8B3}" destId="{E602E997-7862-4D9C-8BCF-577DED7B5BF2}" srcOrd="7" destOrd="0" presId="urn:microsoft.com/office/officeart/2005/8/layout/list1"/>
    <dgm:cxn modelId="{CE35E140-CA6A-4B33-AD6C-78EB2ADE2FD4}" type="presParOf" srcId="{DDE0AEC7-D0A5-4122-891B-A3364B88B8B3}" destId="{B734042D-8778-4212-A37B-E037E3F4B2AA}" srcOrd="8" destOrd="0" presId="urn:microsoft.com/office/officeart/2005/8/layout/list1"/>
    <dgm:cxn modelId="{33CF2ABA-C672-4B35-A3AE-281974CBDA56}" type="presParOf" srcId="{B734042D-8778-4212-A37B-E037E3F4B2AA}" destId="{77C4685C-FDA7-4676-8798-F8CBD7B5E83E}" srcOrd="0" destOrd="0" presId="urn:microsoft.com/office/officeart/2005/8/layout/list1"/>
    <dgm:cxn modelId="{D67C7775-F71B-4383-BF59-13A3707CA4E1}" type="presParOf" srcId="{B734042D-8778-4212-A37B-E037E3F4B2AA}" destId="{AE8C3697-A4D9-4B3C-B4AA-C606BDB2005A}" srcOrd="1" destOrd="0" presId="urn:microsoft.com/office/officeart/2005/8/layout/list1"/>
    <dgm:cxn modelId="{34FDE907-6F88-4EA5-A872-5132EE404027}" type="presParOf" srcId="{DDE0AEC7-D0A5-4122-891B-A3364B88B8B3}" destId="{B28E40B6-0C03-4E06-893C-548110EDA423}" srcOrd="9" destOrd="0" presId="urn:microsoft.com/office/officeart/2005/8/layout/list1"/>
    <dgm:cxn modelId="{42EFE8C8-4A59-4156-9FEE-6AD009E99231}" type="presParOf" srcId="{DDE0AEC7-D0A5-4122-891B-A3364B88B8B3}" destId="{DFAEA97C-7061-4C06-831E-8EDCA254580A}" srcOrd="10" destOrd="0" presId="urn:microsoft.com/office/officeart/2005/8/layout/list1"/>
    <dgm:cxn modelId="{92901453-06BF-4663-8B3A-DAA347D87526}" type="presParOf" srcId="{DDE0AEC7-D0A5-4122-891B-A3364B88B8B3}" destId="{26D4667E-9C3E-47DB-B36A-5979FC9E1641}" srcOrd="11" destOrd="0" presId="urn:microsoft.com/office/officeart/2005/8/layout/list1"/>
    <dgm:cxn modelId="{0B6E5ACB-9635-4716-AE3B-9033DA0E743F}" type="presParOf" srcId="{DDE0AEC7-D0A5-4122-891B-A3364B88B8B3}" destId="{99030AB1-318C-4ECF-83C3-3E2C4A8D1CF9}" srcOrd="12" destOrd="0" presId="urn:microsoft.com/office/officeart/2005/8/layout/list1"/>
    <dgm:cxn modelId="{16E2220C-4EFE-47C4-AA25-ADC95491098C}" type="presParOf" srcId="{99030AB1-318C-4ECF-83C3-3E2C4A8D1CF9}" destId="{EBF75147-DD1B-4773-B78B-DA3CA48A4B62}" srcOrd="0" destOrd="0" presId="urn:microsoft.com/office/officeart/2005/8/layout/list1"/>
    <dgm:cxn modelId="{AB804A16-DE3E-4CF4-833E-092637CCDE98}" type="presParOf" srcId="{99030AB1-318C-4ECF-83C3-3E2C4A8D1CF9}" destId="{1BA56DD4-4E80-40F0-ADEF-B6C75EA9528B}" srcOrd="1" destOrd="0" presId="urn:microsoft.com/office/officeart/2005/8/layout/list1"/>
    <dgm:cxn modelId="{50747263-C89E-4A5B-843B-F94BC6458CE0}" type="presParOf" srcId="{DDE0AEC7-D0A5-4122-891B-A3364B88B8B3}" destId="{6FFB4EBE-CA34-46EE-BCF1-AFE97841780A}" srcOrd="13" destOrd="0" presId="urn:microsoft.com/office/officeart/2005/8/layout/list1"/>
    <dgm:cxn modelId="{BA8EBC96-AACB-464D-B772-ED5A6D8D2919}" type="presParOf" srcId="{DDE0AEC7-D0A5-4122-891B-A3364B88B8B3}" destId="{5F76E304-929F-47DE-B11F-BB4D397AE07A}" srcOrd="14" destOrd="0" presId="urn:microsoft.com/office/officeart/2005/8/layout/list1"/>
    <dgm:cxn modelId="{B93D2DA5-C501-4C17-889B-AC124DE17205}" type="presParOf" srcId="{DDE0AEC7-D0A5-4122-891B-A3364B88B8B3}" destId="{E2F71C16-210F-482E-B9A5-5BE65353FE8F}" srcOrd="15" destOrd="0" presId="urn:microsoft.com/office/officeart/2005/8/layout/list1"/>
    <dgm:cxn modelId="{C8853764-3A4E-4970-994E-F7FA147EF329}" type="presParOf" srcId="{DDE0AEC7-D0A5-4122-891B-A3364B88B8B3}" destId="{A90C2408-0A40-4BC8-89F0-B03781C32089}" srcOrd="16" destOrd="0" presId="urn:microsoft.com/office/officeart/2005/8/layout/list1"/>
    <dgm:cxn modelId="{0B7DF848-EBDD-4982-B818-2AA6178B6C46}" type="presParOf" srcId="{A90C2408-0A40-4BC8-89F0-B03781C32089}" destId="{F2DEB84D-D420-44EB-96EF-65B5977C5484}" srcOrd="0" destOrd="0" presId="urn:microsoft.com/office/officeart/2005/8/layout/list1"/>
    <dgm:cxn modelId="{09770A31-C51C-480A-90F7-96C2E92F4D32}" type="presParOf" srcId="{A90C2408-0A40-4BC8-89F0-B03781C32089}" destId="{15C4226F-7AE3-4BD2-9CB2-34B0CDD43B3A}" srcOrd="1" destOrd="0" presId="urn:microsoft.com/office/officeart/2005/8/layout/list1"/>
    <dgm:cxn modelId="{7223E3AE-CD10-4C1F-BEF9-FB65206E1730}" type="presParOf" srcId="{DDE0AEC7-D0A5-4122-891B-A3364B88B8B3}" destId="{4B8D52CB-424C-48D1-A25F-03FFF21BAC0B}" srcOrd="17" destOrd="0" presId="urn:microsoft.com/office/officeart/2005/8/layout/list1"/>
    <dgm:cxn modelId="{EB82A4C9-1B1F-459D-8381-0AD45AAAFB22}" type="presParOf" srcId="{DDE0AEC7-D0A5-4122-891B-A3364B88B8B3}" destId="{0E85A299-CAD6-46F3-A587-BC7CA304386E}" srcOrd="18" destOrd="0" presId="urn:microsoft.com/office/officeart/2005/8/layout/lis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6DE2E81D-9E87-48C0-8F9A-0D7A1503D6F3}" type="doc">
      <dgm:prSet loTypeId="urn:microsoft.com/office/officeart/2005/8/layout/list1" loCatId="list" qsTypeId="urn:microsoft.com/office/officeart/2005/8/quickstyle/simple1" qsCatId="simple" csTypeId="urn:microsoft.com/office/officeart/2005/8/colors/accent4_1" csCatId="accent4" phldr="1"/>
      <dgm:spPr/>
      <dgm:t>
        <a:bodyPr/>
        <a:lstStyle/>
        <a:p>
          <a:endParaRPr lang="ru-RU"/>
        </a:p>
      </dgm:t>
    </dgm:pt>
    <dgm:pt modelId="{00FD99F5-B75C-4701-AEBA-C6D6843369E1}">
      <dgm:prSet phldrT="[Текст]" custT="1"/>
      <dgm:spPr/>
      <dgm:t>
        <a:bodyPr/>
        <a:lstStyle/>
        <a:p>
          <a:pPr algn="just"/>
          <a:r>
            <a:rPr lang="ru-RU" sz="1600" dirty="0" smtClean="0">
              <a:latin typeface="Times New Roman" pitchFamily="18" charset="0"/>
              <a:cs typeface="Times New Roman" pitchFamily="18" charset="0"/>
            </a:rPr>
            <a:t>члены комитетов (комиссий) по охране труда, </a:t>
          </a:r>
          <a:r>
            <a:rPr lang="ru-RU" sz="1600" b="1" dirty="0" smtClean="0">
              <a:latin typeface="Times New Roman" pitchFamily="18" charset="0"/>
              <a:cs typeface="Times New Roman" pitchFamily="18" charset="0"/>
            </a:rPr>
            <a:t>прошедшие подготовку по вопросам охраны труда в обучающей организации, аккредитованной в установленном порядке</a:t>
          </a:r>
          <a:r>
            <a:rPr lang="ru-RU" sz="1600" b="1" dirty="0" smtClean="0">
              <a:solidFill>
                <a:schemeClr val="accent4">
                  <a:lumMod val="50000"/>
                </a:schemeClr>
              </a:solidFill>
              <a:latin typeface="Times New Roman" pitchFamily="18" charset="0"/>
              <a:cs typeface="Times New Roman" pitchFamily="18" charset="0"/>
            </a:rPr>
            <a:t> </a:t>
          </a:r>
        </a:p>
        <a:p>
          <a:pPr algn="just"/>
          <a:r>
            <a:rPr lang="ru-RU" sz="1600" b="1" dirty="0" smtClean="0">
              <a:solidFill>
                <a:schemeClr val="accent4">
                  <a:lumMod val="50000"/>
                </a:schemeClr>
              </a:solidFill>
              <a:latin typeface="Times New Roman" pitchFamily="18" charset="0"/>
              <a:cs typeface="Times New Roman" pitchFamily="18" charset="0"/>
            </a:rPr>
            <a:t>					</a:t>
          </a:r>
          <a:r>
            <a:rPr lang="ru-RU" sz="1600" b="0" dirty="0" smtClean="0">
              <a:solidFill>
                <a:schemeClr val="accent4">
                  <a:lumMod val="50000"/>
                </a:schemeClr>
              </a:solidFill>
              <a:latin typeface="Times New Roman" pitchFamily="18" charset="0"/>
              <a:cs typeface="Times New Roman" pitchFamily="18" charset="0"/>
            </a:rPr>
            <a:t>ПЕРИОДИЧНОСТЬ – </a:t>
          </a:r>
          <a:r>
            <a:rPr lang="ru-RU" sz="1600" b="0" dirty="0" smtClean="0">
              <a:solidFill>
                <a:srgbClr val="FF0000"/>
              </a:solidFill>
              <a:latin typeface="Times New Roman" pitchFamily="18" charset="0"/>
              <a:cs typeface="Times New Roman" pitchFamily="18" charset="0"/>
            </a:rPr>
            <a:t>1 раз в 3 года</a:t>
          </a:r>
          <a:endParaRPr lang="ru-RU" sz="1600" b="0" dirty="0">
            <a:solidFill>
              <a:srgbClr val="FF0000"/>
            </a:solidFill>
            <a:latin typeface="Times New Roman" pitchFamily="18" charset="0"/>
            <a:cs typeface="Times New Roman" pitchFamily="18" charset="0"/>
          </a:endParaRPr>
        </a:p>
      </dgm:t>
    </dgm:pt>
    <dgm:pt modelId="{9307F5FD-EA33-4A23-BBB1-3F6E9D910C24}" type="parTrans" cxnId="{E3762C12-023D-43D7-B7E9-5287FA407368}">
      <dgm:prSet/>
      <dgm:spPr/>
      <dgm:t>
        <a:bodyPr/>
        <a:lstStyle/>
        <a:p>
          <a:endParaRPr lang="ru-RU"/>
        </a:p>
      </dgm:t>
    </dgm:pt>
    <dgm:pt modelId="{CB1FA75C-260E-4119-B9F9-86D502B744AE}" type="sibTrans" cxnId="{E3762C12-023D-43D7-B7E9-5287FA407368}">
      <dgm:prSet/>
      <dgm:spPr/>
      <dgm:t>
        <a:bodyPr/>
        <a:lstStyle/>
        <a:p>
          <a:endParaRPr lang="ru-RU"/>
        </a:p>
      </dgm:t>
    </dgm:pt>
    <dgm:pt modelId="{65883D35-491D-418A-B44F-C42CE123C415}">
      <dgm:prSet phldrT="[Текст]" custT="1"/>
      <dgm:spPr/>
      <dgm:t>
        <a:bodyPr/>
        <a:lstStyle/>
        <a:p>
          <a:endParaRPr lang="ru-RU" sz="1600" dirty="0" smtClean="0">
            <a:latin typeface="Times New Roman" pitchFamily="18" charset="0"/>
            <a:cs typeface="Times New Roman" pitchFamily="18" charset="0"/>
          </a:endParaRPr>
        </a:p>
        <a:p>
          <a:r>
            <a:rPr lang="ru-RU" sz="1600" dirty="0" smtClean="0">
              <a:latin typeface="Times New Roman" pitchFamily="18" charset="0"/>
              <a:cs typeface="Times New Roman" pitchFamily="18" charset="0"/>
            </a:rPr>
            <a:t>работники,  не подлежащие подготовке по вопросам охраны труда в обучающей организации, аккредитованной в установленном порядке </a:t>
          </a:r>
        </a:p>
        <a:p>
          <a:r>
            <a:rPr lang="ru-RU" sz="1600" b="0" dirty="0" smtClean="0">
              <a:solidFill>
                <a:schemeClr val="accent4">
                  <a:lumMod val="50000"/>
                </a:schemeClr>
              </a:solidFill>
              <a:latin typeface="Times New Roman" pitchFamily="18" charset="0"/>
              <a:cs typeface="Times New Roman" pitchFamily="18" charset="0"/>
            </a:rPr>
            <a:t>					ПЕРИОДИЧНОСТЬ –</a:t>
          </a:r>
          <a:r>
            <a:rPr lang="ru-RU" sz="1600" b="0" dirty="0" smtClean="0">
              <a:latin typeface="Times New Roman" pitchFamily="18" charset="0"/>
              <a:cs typeface="Times New Roman" pitchFamily="18" charset="0"/>
            </a:rPr>
            <a:t> </a:t>
          </a:r>
          <a:r>
            <a:rPr lang="ru-RU" sz="1600" b="0" dirty="0" smtClean="0">
              <a:solidFill>
                <a:srgbClr val="FF0000"/>
              </a:solidFill>
              <a:latin typeface="Times New Roman" pitchFamily="18" charset="0"/>
              <a:cs typeface="Times New Roman" pitchFamily="18" charset="0"/>
            </a:rPr>
            <a:t>1 раз в 5 лет</a:t>
          </a:r>
        </a:p>
        <a:p>
          <a:endParaRPr lang="ru-RU" sz="1600" b="1" dirty="0">
            <a:solidFill>
              <a:srgbClr val="FF0000"/>
            </a:solidFill>
            <a:latin typeface="Times New Roman" pitchFamily="18" charset="0"/>
            <a:cs typeface="Times New Roman" pitchFamily="18" charset="0"/>
          </a:endParaRPr>
        </a:p>
      </dgm:t>
    </dgm:pt>
    <dgm:pt modelId="{46D5A3AA-2C33-4B52-948B-4C49BD587F79}" type="parTrans" cxnId="{05A0FEB9-F822-4768-A45D-BEEA504A3848}">
      <dgm:prSet/>
      <dgm:spPr/>
      <dgm:t>
        <a:bodyPr/>
        <a:lstStyle/>
        <a:p>
          <a:endParaRPr lang="ru-RU"/>
        </a:p>
      </dgm:t>
    </dgm:pt>
    <dgm:pt modelId="{962930F3-558D-4558-88BF-E72DB2C03B67}" type="sibTrans" cxnId="{05A0FEB9-F822-4768-A45D-BEEA504A3848}">
      <dgm:prSet/>
      <dgm:spPr/>
      <dgm:t>
        <a:bodyPr/>
        <a:lstStyle/>
        <a:p>
          <a:endParaRPr lang="ru-RU"/>
        </a:p>
      </dgm:t>
    </dgm:pt>
    <dgm:pt modelId="{124381AC-2D6A-4005-B858-2D9445C530C8}" type="pres">
      <dgm:prSet presAssocID="{6DE2E81D-9E87-48C0-8F9A-0D7A1503D6F3}" presName="linear" presStyleCnt="0">
        <dgm:presLayoutVars>
          <dgm:dir/>
          <dgm:animLvl val="lvl"/>
          <dgm:resizeHandles val="exact"/>
        </dgm:presLayoutVars>
      </dgm:prSet>
      <dgm:spPr/>
      <dgm:t>
        <a:bodyPr/>
        <a:lstStyle/>
        <a:p>
          <a:endParaRPr lang="ru-RU"/>
        </a:p>
      </dgm:t>
    </dgm:pt>
    <dgm:pt modelId="{244C36FD-336D-43AB-9F5E-15D4DD7ACC77}" type="pres">
      <dgm:prSet presAssocID="{00FD99F5-B75C-4701-AEBA-C6D6843369E1}" presName="parentLin" presStyleCnt="0"/>
      <dgm:spPr/>
    </dgm:pt>
    <dgm:pt modelId="{1BB9A7B1-A114-4510-8887-B21C19F0A3C0}" type="pres">
      <dgm:prSet presAssocID="{00FD99F5-B75C-4701-AEBA-C6D6843369E1}" presName="parentLeftMargin" presStyleLbl="node1" presStyleIdx="0" presStyleCnt="2"/>
      <dgm:spPr/>
      <dgm:t>
        <a:bodyPr/>
        <a:lstStyle/>
        <a:p>
          <a:endParaRPr lang="ru-RU"/>
        </a:p>
      </dgm:t>
    </dgm:pt>
    <dgm:pt modelId="{5017270E-AB14-465F-8F39-C38EC5C7F188}" type="pres">
      <dgm:prSet presAssocID="{00FD99F5-B75C-4701-AEBA-C6D6843369E1}" presName="parentText" presStyleLbl="node1" presStyleIdx="0" presStyleCnt="2" custScaleX="152357" custScaleY="251536" custLinFactNeighborX="-22987" custLinFactNeighborY="44204">
        <dgm:presLayoutVars>
          <dgm:chMax val="0"/>
          <dgm:bulletEnabled val="1"/>
        </dgm:presLayoutVars>
      </dgm:prSet>
      <dgm:spPr/>
      <dgm:t>
        <a:bodyPr/>
        <a:lstStyle/>
        <a:p>
          <a:endParaRPr lang="ru-RU"/>
        </a:p>
      </dgm:t>
    </dgm:pt>
    <dgm:pt modelId="{F0B6BB39-858A-4994-8E45-7FB34D823BB7}" type="pres">
      <dgm:prSet presAssocID="{00FD99F5-B75C-4701-AEBA-C6D6843369E1}" presName="negativeSpace" presStyleCnt="0"/>
      <dgm:spPr/>
    </dgm:pt>
    <dgm:pt modelId="{DAC0E9E3-FFD8-448C-BFBF-6A2E209DD261}" type="pres">
      <dgm:prSet presAssocID="{00FD99F5-B75C-4701-AEBA-C6D6843369E1}" presName="childText" presStyleLbl="conFgAcc1" presStyleIdx="0" presStyleCnt="2" custScaleY="307673" custLinFactY="-22660" custLinFactNeighborY="-100000">
        <dgm:presLayoutVars>
          <dgm:bulletEnabled val="1"/>
        </dgm:presLayoutVars>
      </dgm:prSet>
      <dgm:spPr/>
    </dgm:pt>
    <dgm:pt modelId="{9BB49D15-D68B-4707-95FD-AD194E72A5E4}" type="pres">
      <dgm:prSet presAssocID="{CB1FA75C-260E-4119-B9F9-86D502B744AE}" presName="spaceBetweenRectangles" presStyleCnt="0"/>
      <dgm:spPr/>
    </dgm:pt>
    <dgm:pt modelId="{06111D51-FB93-4B14-8583-070DEA194112}" type="pres">
      <dgm:prSet presAssocID="{65883D35-491D-418A-B44F-C42CE123C415}" presName="parentLin" presStyleCnt="0"/>
      <dgm:spPr/>
    </dgm:pt>
    <dgm:pt modelId="{5088186F-D90D-44DD-A3DE-B67ED750002B}" type="pres">
      <dgm:prSet presAssocID="{65883D35-491D-418A-B44F-C42CE123C415}" presName="parentLeftMargin" presStyleLbl="node1" presStyleIdx="0" presStyleCnt="2"/>
      <dgm:spPr/>
      <dgm:t>
        <a:bodyPr/>
        <a:lstStyle/>
        <a:p>
          <a:endParaRPr lang="ru-RU"/>
        </a:p>
      </dgm:t>
    </dgm:pt>
    <dgm:pt modelId="{437283BB-7EC1-45F0-ACC6-A16DBA7E518A}" type="pres">
      <dgm:prSet presAssocID="{65883D35-491D-418A-B44F-C42CE123C415}" presName="parentText" presStyleLbl="node1" presStyleIdx="1" presStyleCnt="2" custScaleX="140339" custScaleY="216067" custLinFactNeighborX="-10922" custLinFactNeighborY="73426">
        <dgm:presLayoutVars>
          <dgm:chMax val="0"/>
          <dgm:bulletEnabled val="1"/>
        </dgm:presLayoutVars>
      </dgm:prSet>
      <dgm:spPr/>
      <dgm:t>
        <a:bodyPr/>
        <a:lstStyle/>
        <a:p>
          <a:endParaRPr lang="ru-RU"/>
        </a:p>
      </dgm:t>
    </dgm:pt>
    <dgm:pt modelId="{186F55F0-E0E8-48A5-BFA2-7D44B1B566E9}" type="pres">
      <dgm:prSet presAssocID="{65883D35-491D-418A-B44F-C42CE123C415}" presName="negativeSpace" presStyleCnt="0"/>
      <dgm:spPr/>
    </dgm:pt>
    <dgm:pt modelId="{6F0B8E56-622D-49ED-9F2F-E76BB08132E9}" type="pres">
      <dgm:prSet presAssocID="{65883D35-491D-418A-B44F-C42CE123C415}" presName="childText" presStyleLbl="conFgAcc1" presStyleIdx="1" presStyleCnt="2" custScaleY="256931">
        <dgm:presLayoutVars>
          <dgm:bulletEnabled val="1"/>
        </dgm:presLayoutVars>
      </dgm:prSet>
      <dgm:spPr/>
    </dgm:pt>
  </dgm:ptLst>
  <dgm:cxnLst>
    <dgm:cxn modelId="{0FFC6D5E-1EAF-43A7-9567-2E205C5F5A25}" type="presOf" srcId="{00FD99F5-B75C-4701-AEBA-C6D6843369E1}" destId="{5017270E-AB14-465F-8F39-C38EC5C7F188}" srcOrd="1" destOrd="0" presId="urn:microsoft.com/office/officeart/2005/8/layout/list1"/>
    <dgm:cxn modelId="{83F7DA9C-34BE-4A26-B8EA-F66F2F4984FA}" type="presOf" srcId="{65883D35-491D-418A-B44F-C42CE123C415}" destId="{5088186F-D90D-44DD-A3DE-B67ED750002B}" srcOrd="0" destOrd="0" presId="urn:microsoft.com/office/officeart/2005/8/layout/list1"/>
    <dgm:cxn modelId="{F0262684-6EC0-4382-A424-7B5FDC3348DA}" type="presOf" srcId="{65883D35-491D-418A-B44F-C42CE123C415}" destId="{437283BB-7EC1-45F0-ACC6-A16DBA7E518A}" srcOrd="1" destOrd="0" presId="urn:microsoft.com/office/officeart/2005/8/layout/list1"/>
    <dgm:cxn modelId="{E3762C12-023D-43D7-B7E9-5287FA407368}" srcId="{6DE2E81D-9E87-48C0-8F9A-0D7A1503D6F3}" destId="{00FD99F5-B75C-4701-AEBA-C6D6843369E1}" srcOrd="0" destOrd="0" parTransId="{9307F5FD-EA33-4A23-BBB1-3F6E9D910C24}" sibTransId="{CB1FA75C-260E-4119-B9F9-86D502B744AE}"/>
    <dgm:cxn modelId="{03A5B4B4-EA98-46A5-A8BB-2DECA300C4FD}" type="presOf" srcId="{6DE2E81D-9E87-48C0-8F9A-0D7A1503D6F3}" destId="{124381AC-2D6A-4005-B858-2D9445C530C8}" srcOrd="0" destOrd="0" presId="urn:microsoft.com/office/officeart/2005/8/layout/list1"/>
    <dgm:cxn modelId="{4EAE501A-EBF6-4D2E-AF38-56664D0AB114}" type="presOf" srcId="{00FD99F5-B75C-4701-AEBA-C6D6843369E1}" destId="{1BB9A7B1-A114-4510-8887-B21C19F0A3C0}" srcOrd="0" destOrd="0" presId="urn:microsoft.com/office/officeart/2005/8/layout/list1"/>
    <dgm:cxn modelId="{05A0FEB9-F822-4768-A45D-BEEA504A3848}" srcId="{6DE2E81D-9E87-48C0-8F9A-0D7A1503D6F3}" destId="{65883D35-491D-418A-B44F-C42CE123C415}" srcOrd="1" destOrd="0" parTransId="{46D5A3AA-2C33-4B52-948B-4C49BD587F79}" sibTransId="{962930F3-558D-4558-88BF-E72DB2C03B67}"/>
    <dgm:cxn modelId="{F4AC79C3-9A6F-4D14-9935-0761DE33E912}" type="presParOf" srcId="{124381AC-2D6A-4005-B858-2D9445C530C8}" destId="{244C36FD-336D-43AB-9F5E-15D4DD7ACC77}" srcOrd="0" destOrd="0" presId="urn:microsoft.com/office/officeart/2005/8/layout/list1"/>
    <dgm:cxn modelId="{940A5FF5-8F6B-43CC-96E5-AD33CD119726}" type="presParOf" srcId="{244C36FD-336D-43AB-9F5E-15D4DD7ACC77}" destId="{1BB9A7B1-A114-4510-8887-B21C19F0A3C0}" srcOrd="0" destOrd="0" presId="urn:microsoft.com/office/officeart/2005/8/layout/list1"/>
    <dgm:cxn modelId="{A37162C8-A65B-48A2-B32F-546B679558E7}" type="presParOf" srcId="{244C36FD-336D-43AB-9F5E-15D4DD7ACC77}" destId="{5017270E-AB14-465F-8F39-C38EC5C7F188}" srcOrd="1" destOrd="0" presId="urn:microsoft.com/office/officeart/2005/8/layout/list1"/>
    <dgm:cxn modelId="{733C3BB1-0A8D-4608-955C-703DD3C0594E}" type="presParOf" srcId="{124381AC-2D6A-4005-B858-2D9445C530C8}" destId="{F0B6BB39-858A-4994-8E45-7FB34D823BB7}" srcOrd="1" destOrd="0" presId="urn:microsoft.com/office/officeart/2005/8/layout/list1"/>
    <dgm:cxn modelId="{4798F48B-3917-4F3A-8B9F-7FC0974A8D4B}" type="presParOf" srcId="{124381AC-2D6A-4005-B858-2D9445C530C8}" destId="{DAC0E9E3-FFD8-448C-BFBF-6A2E209DD261}" srcOrd="2" destOrd="0" presId="urn:microsoft.com/office/officeart/2005/8/layout/list1"/>
    <dgm:cxn modelId="{4DCC8876-6601-4C80-9D19-D8EB7A7DC95D}" type="presParOf" srcId="{124381AC-2D6A-4005-B858-2D9445C530C8}" destId="{9BB49D15-D68B-4707-95FD-AD194E72A5E4}" srcOrd="3" destOrd="0" presId="urn:microsoft.com/office/officeart/2005/8/layout/list1"/>
    <dgm:cxn modelId="{04775189-8873-4AD9-B55D-78B9FCC1CF1D}" type="presParOf" srcId="{124381AC-2D6A-4005-B858-2D9445C530C8}" destId="{06111D51-FB93-4B14-8583-070DEA194112}" srcOrd="4" destOrd="0" presId="urn:microsoft.com/office/officeart/2005/8/layout/list1"/>
    <dgm:cxn modelId="{A3D5BA29-F87B-4146-8460-E580696BE7B6}" type="presParOf" srcId="{06111D51-FB93-4B14-8583-070DEA194112}" destId="{5088186F-D90D-44DD-A3DE-B67ED750002B}" srcOrd="0" destOrd="0" presId="urn:microsoft.com/office/officeart/2005/8/layout/list1"/>
    <dgm:cxn modelId="{A80185CC-64AB-4EE9-941A-EADFE492D8FC}" type="presParOf" srcId="{06111D51-FB93-4B14-8583-070DEA194112}" destId="{437283BB-7EC1-45F0-ACC6-A16DBA7E518A}" srcOrd="1" destOrd="0" presId="urn:microsoft.com/office/officeart/2005/8/layout/list1"/>
    <dgm:cxn modelId="{41AE9E48-91B4-416F-8076-CFBC099436C3}" type="presParOf" srcId="{124381AC-2D6A-4005-B858-2D9445C530C8}" destId="{186F55F0-E0E8-48A5-BFA2-7D44B1B566E9}" srcOrd="5" destOrd="0" presId="urn:microsoft.com/office/officeart/2005/8/layout/list1"/>
    <dgm:cxn modelId="{4EAB7AE9-B269-49E3-8CBF-8914468B75D6}" type="presParOf" srcId="{124381AC-2D6A-4005-B858-2D9445C530C8}" destId="{6F0B8E56-622D-49ED-9F2F-E76BB08132E9}" srcOrd="6" destOrd="0" presId="urn:microsoft.com/office/officeart/2005/8/layout/lis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67EA7517-D545-4556-9AB0-393AC9682AA7}"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ru-RU"/>
        </a:p>
      </dgm:t>
    </dgm:pt>
    <dgm:pt modelId="{4C3AC31A-2254-4B7E-8B92-3C9C79E7CFA0}">
      <dgm:prSet phldrT="[Текст]" custT="1"/>
      <dgm:spPr>
        <a:solidFill>
          <a:schemeClr val="accent4">
            <a:lumMod val="40000"/>
            <a:lumOff val="60000"/>
          </a:schemeClr>
        </a:solidFill>
      </dgm:spPr>
      <dgm:t>
        <a:bodyPr/>
        <a:lstStyle/>
        <a:p>
          <a:r>
            <a:rPr lang="ru-RU" sz="1600" dirty="0" smtClean="0">
              <a:solidFill>
                <a:schemeClr val="accent4">
                  <a:lumMod val="50000"/>
                </a:schemeClr>
              </a:solidFill>
            </a:rPr>
            <a:t>Порядок</a:t>
          </a:r>
          <a:endParaRPr lang="ru-RU" sz="1600" dirty="0">
            <a:solidFill>
              <a:schemeClr val="accent4">
                <a:lumMod val="50000"/>
              </a:schemeClr>
            </a:solidFill>
          </a:endParaRPr>
        </a:p>
      </dgm:t>
    </dgm:pt>
    <dgm:pt modelId="{4B6EA1A9-AC91-41E5-8C2A-28E8568FDE04}" type="parTrans" cxnId="{13320DC4-5737-4AA2-A29E-6D62CC7A98A6}">
      <dgm:prSet/>
      <dgm:spPr/>
      <dgm:t>
        <a:bodyPr/>
        <a:lstStyle/>
        <a:p>
          <a:endParaRPr lang="ru-RU"/>
        </a:p>
      </dgm:t>
    </dgm:pt>
    <dgm:pt modelId="{2823F639-1EB5-4D66-BCCE-A7D33301D236}" type="sibTrans" cxnId="{13320DC4-5737-4AA2-A29E-6D62CC7A98A6}">
      <dgm:prSet/>
      <dgm:spPr/>
      <dgm:t>
        <a:bodyPr/>
        <a:lstStyle/>
        <a:p>
          <a:endParaRPr lang="ru-RU"/>
        </a:p>
      </dgm:t>
    </dgm:pt>
    <dgm:pt modelId="{C2968B74-D620-40B4-BD10-352BD9EC1740}">
      <dgm:prSet phldrT="[Текст]" custT="1"/>
      <dgm:spPr/>
      <dgm:t>
        <a:bodyPr/>
        <a:lstStyle/>
        <a:p>
          <a:pPr algn="just"/>
          <a:r>
            <a:rPr kumimoji="0" lang="ru-RU" sz="1600" b="0" i="0" u="none" strike="noStrike" cap="none" normalizeH="0" baseline="0" dirty="0" smtClean="0">
              <a:ln>
                <a:noFill/>
              </a:ln>
              <a:solidFill>
                <a:schemeClr val="tx1"/>
              </a:solidFill>
              <a:effectLst/>
              <a:latin typeface="+mn-lt"/>
              <a:ea typeface="Times New Roman" pitchFamily="18" charset="0"/>
              <a:cs typeface="Arial" pitchFamily="34" charset="0"/>
            </a:rPr>
            <a:t>Подготовка по вопросам охраны труда у работодателя включает в себя самоподготовку  работника в области охраны труда</a:t>
          </a:r>
          <a:endParaRPr lang="ru-RU" sz="1600" dirty="0">
            <a:latin typeface="+mn-lt"/>
          </a:endParaRPr>
        </a:p>
      </dgm:t>
    </dgm:pt>
    <dgm:pt modelId="{AC1AF60D-398F-4714-BBE0-2AA891CEA5E2}" type="parTrans" cxnId="{A48871D8-45CC-4977-A09F-880E89BF1B49}">
      <dgm:prSet/>
      <dgm:spPr/>
      <dgm:t>
        <a:bodyPr/>
        <a:lstStyle/>
        <a:p>
          <a:endParaRPr lang="ru-RU"/>
        </a:p>
      </dgm:t>
    </dgm:pt>
    <dgm:pt modelId="{0CB90C8D-ABF2-42B2-BA9F-1CC73C2106FD}" type="sibTrans" cxnId="{A48871D8-45CC-4977-A09F-880E89BF1B49}">
      <dgm:prSet/>
      <dgm:spPr/>
      <dgm:t>
        <a:bodyPr/>
        <a:lstStyle/>
        <a:p>
          <a:endParaRPr lang="ru-RU"/>
        </a:p>
      </dgm:t>
    </dgm:pt>
    <dgm:pt modelId="{D25EC597-5B87-4B0F-B7B0-DE111A995390}">
      <dgm:prSet phldrT="[Текст]" custT="1"/>
      <dgm:spPr>
        <a:solidFill>
          <a:schemeClr val="accent4">
            <a:lumMod val="40000"/>
            <a:lumOff val="60000"/>
          </a:schemeClr>
        </a:solidFill>
      </dgm:spPr>
      <dgm:t>
        <a:bodyPr/>
        <a:lstStyle/>
        <a:p>
          <a:r>
            <a:rPr lang="ru-RU" sz="1600" dirty="0" smtClean="0">
              <a:solidFill>
                <a:schemeClr val="accent4">
                  <a:lumMod val="50000"/>
                </a:schemeClr>
              </a:solidFill>
            </a:rPr>
            <a:t>Программа</a:t>
          </a:r>
          <a:endParaRPr lang="ru-RU" sz="1600" dirty="0">
            <a:solidFill>
              <a:schemeClr val="accent4">
                <a:lumMod val="50000"/>
              </a:schemeClr>
            </a:solidFill>
          </a:endParaRPr>
        </a:p>
      </dgm:t>
    </dgm:pt>
    <dgm:pt modelId="{E5FA9CA5-4EAB-4936-A2A9-D3BF8D1BB85F}" type="parTrans" cxnId="{297F09A4-36AF-4EC0-A54F-6C6AAB2DC149}">
      <dgm:prSet/>
      <dgm:spPr/>
      <dgm:t>
        <a:bodyPr/>
        <a:lstStyle/>
        <a:p>
          <a:endParaRPr lang="ru-RU"/>
        </a:p>
      </dgm:t>
    </dgm:pt>
    <dgm:pt modelId="{CF815DED-D85D-4ED6-9E2E-46DE8B0BA389}" type="sibTrans" cxnId="{297F09A4-36AF-4EC0-A54F-6C6AAB2DC149}">
      <dgm:prSet/>
      <dgm:spPr/>
      <dgm:t>
        <a:bodyPr/>
        <a:lstStyle/>
        <a:p>
          <a:endParaRPr lang="ru-RU"/>
        </a:p>
      </dgm:t>
    </dgm:pt>
    <dgm:pt modelId="{2C59052F-4E8E-437A-B624-92C8BA88D26C}">
      <dgm:prSet phldrT="[Текст]" custT="1"/>
      <dgm:spPr/>
      <dgm:t>
        <a:bodyPr/>
        <a:lstStyle/>
        <a:p>
          <a:pPr algn="just"/>
          <a:r>
            <a:rPr kumimoji="0" lang="ru-RU" sz="1600" b="0" i="0" u="none" strike="noStrike" cap="none" normalizeH="0" baseline="0" dirty="0" smtClean="0">
              <a:ln>
                <a:noFill/>
              </a:ln>
              <a:solidFill>
                <a:schemeClr val="tx1"/>
              </a:solidFill>
              <a:effectLst/>
              <a:latin typeface="+mn-lt"/>
              <a:ea typeface="Times New Roman" pitchFamily="18" charset="0"/>
              <a:cs typeface="Arial" pitchFamily="34" charset="0"/>
            </a:rPr>
            <a:t>Самоподготовка работника осуществляется по разработанной и утвержденной работодателем программе, содержащей государственные нормативные требования охраны труда по выполняемой работе, с изложением содержания разделов программы. </a:t>
          </a:r>
          <a:endParaRPr lang="ru-RU" sz="3000" dirty="0"/>
        </a:p>
      </dgm:t>
    </dgm:pt>
    <dgm:pt modelId="{8F2013AD-B951-4159-9A6D-0221B6436D5A}" type="parTrans" cxnId="{19956508-B14E-463F-BB7E-B383BAA27549}">
      <dgm:prSet/>
      <dgm:spPr/>
      <dgm:t>
        <a:bodyPr/>
        <a:lstStyle/>
        <a:p>
          <a:endParaRPr lang="ru-RU"/>
        </a:p>
      </dgm:t>
    </dgm:pt>
    <dgm:pt modelId="{681B1E49-9958-4FED-B0B7-D274C46DA033}" type="sibTrans" cxnId="{19956508-B14E-463F-BB7E-B383BAA27549}">
      <dgm:prSet/>
      <dgm:spPr/>
      <dgm:t>
        <a:bodyPr/>
        <a:lstStyle/>
        <a:p>
          <a:endParaRPr lang="ru-RU"/>
        </a:p>
      </dgm:t>
    </dgm:pt>
    <dgm:pt modelId="{E77C99D5-F908-4571-89B4-77DA3521DBFF}">
      <dgm:prSet phldrT="[Текст]" custT="1"/>
      <dgm:spPr>
        <a:solidFill>
          <a:schemeClr val="accent4">
            <a:lumMod val="40000"/>
            <a:lumOff val="60000"/>
          </a:schemeClr>
        </a:solidFill>
      </dgm:spPr>
      <dgm:t>
        <a:bodyPr/>
        <a:lstStyle/>
        <a:p>
          <a:r>
            <a:rPr lang="ru-RU" sz="1600" dirty="0" smtClean="0">
              <a:solidFill>
                <a:schemeClr val="accent4">
                  <a:lumMod val="50000"/>
                </a:schemeClr>
              </a:solidFill>
              <a:latin typeface="+mn-lt"/>
            </a:rPr>
            <a:t>Комиссия</a:t>
          </a:r>
          <a:endParaRPr lang="ru-RU" sz="1600" dirty="0">
            <a:solidFill>
              <a:schemeClr val="accent4">
                <a:lumMod val="50000"/>
              </a:schemeClr>
            </a:solidFill>
            <a:latin typeface="+mn-lt"/>
          </a:endParaRPr>
        </a:p>
      </dgm:t>
    </dgm:pt>
    <dgm:pt modelId="{A190D4C6-29FC-4510-8C52-F3191C3D72CA}" type="parTrans" cxnId="{F3C1410E-B682-42E7-949B-759FA20D34DC}">
      <dgm:prSet/>
      <dgm:spPr/>
      <dgm:t>
        <a:bodyPr/>
        <a:lstStyle/>
        <a:p>
          <a:endParaRPr lang="ru-RU"/>
        </a:p>
      </dgm:t>
    </dgm:pt>
    <dgm:pt modelId="{FF823CD5-EBA9-47D7-BD49-8B966C6EC926}" type="sibTrans" cxnId="{F3C1410E-B682-42E7-949B-759FA20D34DC}">
      <dgm:prSet/>
      <dgm:spPr/>
      <dgm:t>
        <a:bodyPr/>
        <a:lstStyle/>
        <a:p>
          <a:endParaRPr lang="ru-RU"/>
        </a:p>
      </dgm:t>
    </dgm:pt>
    <dgm:pt modelId="{0BD92C4C-256D-4160-9C1C-FA57188BFDC5}">
      <dgm:prSet phldrT="[Текст]" custT="1"/>
      <dgm:spPr/>
      <dgm:t>
        <a:bodyPr/>
        <a:lstStyle/>
        <a:p>
          <a:pPr algn="l"/>
          <a:r>
            <a:rPr kumimoji="0" lang="ru-RU" sz="1600" b="0" i="0" u="none" strike="noStrike" cap="none" normalizeH="0" baseline="0" dirty="0" smtClean="0">
              <a:ln>
                <a:noFill/>
              </a:ln>
              <a:solidFill>
                <a:schemeClr val="tx1"/>
              </a:solidFill>
              <a:effectLst/>
              <a:latin typeface="+mn-lt"/>
              <a:ea typeface="Times New Roman" pitchFamily="18" charset="0"/>
              <a:cs typeface="Arial" pitchFamily="34" charset="0"/>
            </a:rPr>
            <a:t>Комиссия работодателя по проверке знания требований охраны труда состоит не менее чем из трех человек, прошедших подготовку по вопросам охраны труда в обучающей организации. </a:t>
          </a:r>
        </a:p>
      </dgm:t>
    </dgm:pt>
    <dgm:pt modelId="{A2C09987-0FE6-47AD-A313-37A692F82779}" type="parTrans" cxnId="{456F5E7B-2B9B-427A-AC42-7BBA316B409F}">
      <dgm:prSet/>
      <dgm:spPr/>
      <dgm:t>
        <a:bodyPr/>
        <a:lstStyle/>
        <a:p>
          <a:endParaRPr lang="ru-RU"/>
        </a:p>
      </dgm:t>
    </dgm:pt>
    <dgm:pt modelId="{F5EA4226-37B6-482F-9B59-FFD79AE40D8A}" type="sibTrans" cxnId="{456F5E7B-2B9B-427A-AC42-7BBA316B409F}">
      <dgm:prSet/>
      <dgm:spPr/>
      <dgm:t>
        <a:bodyPr/>
        <a:lstStyle/>
        <a:p>
          <a:endParaRPr lang="ru-RU"/>
        </a:p>
      </dgm:t>
    </dgm:pt>
    <dgm:pt modelId="{39B6E3D9-44D7-4656-A9B7-D36B2CE4C78B}">
      <dgm:prSet phldrT="[Текст]" custT="1"/>
      <dgm:spPr/>
      <dgm:t>
        <a:bodyPr/>
        <a:lstStyle/>
        <a:p>
          <a:pPr algn="just"/>
          <a:r>
            <a:rPr kumimoji="0" lang="ru-RU" sz="1600" b="0" i="0" u="none" strike="noStrike" cap="none" normalizeH="0" baseline="0" dirty="0" smtClean="0">
              <a:ln>
                <a:noFill/>
              </a:ln>
              <a:solidFill>
                <a:schemeClr val="tx1"/>
              </a:solidFill>
              <a:effectLst/>
              <a:latin typeface="+mn-lt"/>
              <a:ea typeface="Times New Roman" pitchFamily="18" charset="0"/>
              <a:cs typeface="Arial" pitchFamily="34" charset="0"/>
            </a:rPr>
            <a:t>Состав комиссии работодателя и порядок ее работы определяются работодателем  и утверждаются приказом работодателя</a:t>
          </a:r>
        </a:p>
      </dgm:t>
    </dgm:pt>
    <dgm:pt modelId="{541FB10E-3DEA-4451-BECF-28F347C52942}" type="parTrans" cxnId="{C2129841-C5D3-452B-8AAC-0F263EA85DC1}">
      <dgm:prSet/>
      <dgm:spPr/>
      <dgm:t>
        <a:bodyPr/>
        <a:lstStyle/>
        <a:p>
          <a:endParaRPr lang="ru-RU"/>
        </a:p>
      </dgm:t>
    </dgm:pt>
    <dgm:pt modelId="{1294D5BE-B5FB-4B1F-8BFC-5C79CCD7043A}" type="sibTrans" cxnId="{C2129841-C5D3-452B-8AAC-0F263EA85DC1}">
      <dgm:prSet/>
      <dgm:spPr/>
      <dgm:t>
        <a:bodyPr/>
        <a:lstStyle/>
        <a:p>
          <a:endParaRPr lang="ru-RU"/>
        </a:p>
      </dgm:t>
    </dgm:pt>
    <dgm:pt modelId="{F12D7832-70A1-4B37-B6C2-C72FD8C20113}" type="pres">
      <dgm:prSet presAssocID="{67EA7517-D545-4556-9AB0-393AC9682AA7}" presName="linearFlow" presStyleCnt="0">
        <dgm:presLayoutVars>
          <dgm:dir/>
          <dgm:animLvl val="lvl"/>
          <dgm:resizeHandles val="exact"/>
        </dgm:presLayoutVars>
      </dgm:prSet>
      <dgm:spPr/>
      <dgm:t>
        <a:bodyPr/>
        <a:lstStyle/>
        <a:p>
          <a:endParaRPr lang="ru-RU"/>
        </a:p>
      </dgm:t>
    </dgm:pt>
    <dgm:pt modelId="{2F50CD21-7BF8-4CC6-9641-B960B32D661B}" type="pres">
      <dgm:prSet presAssocID="{4C3AC31A-2254-4B7E-8B92-3C9C79E7CFA0}" presName="composite" presStyleCnt="0"/>
      <dgm:spPr/>
    </dgm:pt>
    <dgm:pt modelId="{EFD0E159-BA51-4DF4-BAB4-D4810AB840CE}" type="pres">
      <dgm:prSet presAssocID="{4C3AC31A-2254-4B7E-8B92-3C9C79E7CFA0}" presName="parentText" presStyleLbl="alignNode1" presStyleIdx="0" presStyleCnt="3">
        <dgm:presLayoutVars>
          <dgm:chMax val="1"/>
          <dgm:bulletEnabled val="1"/>
        </dgm:presLayoutVars>
      </dgm:prSet>
      <dgm:spPr/>
      <dgm:t>
        <a:bodyPr/>
        <a:lstStyle/>
        <a:p>
          <a:endParaRPr lang="ru-RU"/>
        </a:p>
      </dgm:t>
    </dgm:pt>
    <dgm:pt modelId="{DF1E5CB3-6C28-4CA3-A5C1-DB6E587E9513}" type="pres">
      <dgm:prSet presAssocID="{4C3AC31A-2254-4B7E-8B92-3C9C79E7CFA0}" presName="descendantText" presStyleLbl="alignAcc1" presStyleIdx="0" presStyleCnt="3" custScaleY="119656">
        <dgm:presLayoutVars>
          <dgm:bulletEnabled val="1"/>
        </dgm:presLayoutVars>
      </dgm:prSet>
      <dgm:spPr/>
      <dgm:t>
        <a:bodyPr/>
        <a:lstStyle/>
        <a:p>
          <a:endParaRPr lang="ru-RU"/>
        </a:p>
      </dgm:t>
    </dgm:pt>
    <dgm:pt modelId="{9C5A930D-18C0-45A3-A268-1C769886A88A}" type="pres">
      <dgm:prSet presAssocID="{2823F639-1EB5-4D66-BCCE-A7D33301D236}" presName="sp" presStyleCnt="0"/>
      <dgm:spPr/>
    </dgm:pt>
    <dgm:pt modelId="{EC7AAE01-179C-4467-AA16-5D07109C53C0}" type="pres">
      <dgm:prSet presAssocID="{D25EC597-5B87-4B0F-B7B0-DE111A995390}" presName="composite" presStyleCnt="0"/>
      <dgm:spPr/>
    </dgm:pt>
    <dgm:pt modelId="{4241ADFA-2682-48B7-8838-1F823FECFAA7}" type="pres">
      <dgm:prSet presAssocID="{D25EC597-5B87-4B0F-B7B0-DE111A995390}" presName="parentText" presStyleLbl="alignNode1" presStyleIdx="1" presStyleCnt="3">
        <dgm:presLayoutVars>
          <dgm:chMax val="1"/>
          <dgm:bulletEnabled val="1"/>
        </dgm:presLayoutVars>
      </dgm:prSet>
      <dgm:spPr/>
      <dgm:t>
        <a:bodyPr/>
        <a:lstStyle/>
        <a:p>
          <a:endParaRPr lang="ru-RU"/>
        </a:p>
      </dgm:t>
    </dgm:pt>
    <dgm:pt modelId="{3807F836-24F1-43BF-8409-C7EE33BC2801}" type="pres">
      <dgm:prSet presAssocID="{D25EC597-5B87-4B0F-B7B0-DE111A995390}" presName="descendantText" presStyleLbl="alignAcc1" presStyleIdx="1" presStyleCnt="3" custScaleY="131268">
        <dgm:presLayoutVars>
          <dgm:bulletEnabled val="1"/>
        </dgm:presLayoutVars>
      </dgm:prSet>
      <dgm:spPr/>
      <dgm:t>
        <a:bodyPr/>
        <a:lstStyle/>
        <a:p>
          <a:endParaRPr lang="ru-RU"/>
        </a:p>
      </dgm:t>
    </dgm:pt>
    <dgm:pt modelId="{156A76A8-EB0B-48D5-A0CE-D0A570501E52}" type="pres">
      <dgm:prSet presAssocID="{CF815DED-D85D-4ED6-9E2E-46DE8B0BA389}" presName="sp" presStyleCnt="0"/>
      <dgm:spPr/>
    </dgm:pt>
    <dgm:pt modelId="{86D6D530-75B9-49D3-8B77-ABD57AEBF6FF}" type="pres">
      <dgm:prSet presAssocID="{E77C99D5-F908-4571-89B4-77DA3521DBFF}" presName="composite" presStyleCnt="0"/>
      <dgm:spPr/>
    </dgm:pt>
    <dgm:pt modelId="{C53F1C8F-D89F-4B90-885D-AA0F96F46188}" type="pres">
      <dgm:prSet presAssocID="{E77C99D5-F908-4571-89B4-77DA3521DBFF}" presName="parentText" presStyleLbl="alignNode1" presStyleIdx="2" presStyleCnt="3">
        <dgm:presLayoutVars>
          <dgm:chMax val="1"/>
          <dgm:bulletEnabled val="1"/>
        </dgm:presLayoutVars>
      </dgm:prSet>
      <dgm:spPr/>
      <dgm:t>
        <a:bodyPr/>
        <a:lstStyle/>
        <a:p>
          <a:endParaRPr lang="ru-RU"/>
        </a:p>
      </dgm:t>
    </dgm:pt>
    <dgm:pt modelId="{235D829D-C640-4427-A459-3E617B66737C}" type="pres">
      <dgm:prSet presAssocID="{E77C99D5-F908-4571-89B4-77DA3521DBFF}" presName="descendantText" presStyleLbl="alignAcc1" presStyleIdx="2" presStyleCnt="3" custScaleY="154113">
        <dgm:presLayoutVars>
          <dgm:bulletEnabled val="1"/>
        </dgm:presLayoutVars>
      </dgm:prSet>
      <dgm:spPr/>
      <dgm:t>
        <a:bodyPr/>
        <a:lstStyle/>
        <a:p>
          <a:endParaRPr lang="ru-RU"/>
        </a:p>
      </dgm:t>
    </dgm:pt>
  </dgm:ptLst>
  <dgm:cxnLst>
    <dgm:cxn modelId="{E45478B4-BEF5-466D-BFBA-C44876F50355}" type="presOf" srcId="{4C3AC31A-2254-4B7E-8B92-3C9C79E7CFA0}" destId="{EFD0E159-BA51-4DF4-BAB4-D4810AB840CE}" srcOrd="0" destOrd="0" presId="urn:microsoft.com/office/officeart/2005/8/layout/chevron2"/>
    <dgm:cxn modelId="{C2129841-C5D3-452B-8AAC-0F263EA85DC1}" srcId="{E77C99D5-F908-4571-89B4-77DA3521DBFF}" destId="{39B6E3D9-44D7-4656-A9B7-D36B2CE4C78B}" srcOrd="1" destOrd="0" parTransId="{541FB10E-3DEA-4451-BECF-28F347C52942}" sibTransId="{1294D5BE-B5FB-4B1F-8BFC-5C79CCD7043A}"/>
    <dgm:cxn modelId="{EB6920C0-F3C5-4E0A-99BA-DF5CF03A934C}" type="presOf" srcId="{E77C99D5-F908-4571-89B4-77DA3521DBFF}" destId="{C53F1C8F-D89F-4B90-885D-AA0F96F46188}" srcOrd="0" destOrd="0" presId="urn:microsoft.com/office/officeart/2005/8/layout/chevron2"/>
    <dgm:cxn modelId="{F3C1410E-B682-42E7-949B-759FA20D34DC}" srcId="{67EA7517-D545-4556-9AB0-393AC9682AA7}" destId="{E77C99D5-F908-4571-89B4-77DA3521DBFF}" srcOrd="2" destOrd="0" parTransId="{A190D4C6-29FC-4510-8C52-F3191C3D72CA}" sibTransId="{FF823CD5-EBA9-47D7-BD49-8B966C6EC926}"/>
    <dgm:cxn modelId="{13320DC4-5737-4AA2-A29E-6D62CC7A98A6}" srcId="{67EA7517-D545-4556-9AB0-393AC9682AA7}" destId="{4C3AC31A-2254-4B7E-8B92-3C9C79E7CFA0}" srcOrd="0" destOrd="0" parTransId="{4B6EA1A9-AC91-41E5-8C2A-28E8568FDE04}" sibTransId="{2823F639-1EB5-4D66-BCCE-A7D33301D236}"/>
    <dgm:cxn modelId="{E85C77E7-1CC3-4F54-8458-C194A7185A9D}" type="presOf" srcId="{2C59052F-4E8E-437A-B624-92C8BA88D26C}" destId="{3807F836-24F1-43BF-8409-C7EE33BC2801}" srcOrd="0" destOrd="0" presId="urn:microsoft.com/office/officeart/2005/8/layout/chevron2"/>
    <dgm:cxn modelId="{151FB31E-7DE7-4711-9021-E27554DBCFBC}" type="presOf" srcId="{C2968B74-D620-40B4-BD10-352BD9EC1740}" destId="{DF1E5CB3-6C28-4CA3-A5C1-DB6E587E9513}" srcOrd="0" destOrd="0" presId="urn:microsoft.com/office/officeart/2005/8/layout/chevron2"/>
    <dgm:cxn modelId="{297F09A4-36AF-4EC0-A54F-6C6AAB2DC149}" srcId="{67EA7517-D545-4556-9AB0-393AC9682AA7}" destId="{D25EC597-5B87-4B0F-B7B0-DE111A995390}" srcOrd="1" destOrd="0" parTransId="{E5FA9CA5-4EAB-4936-A2A9-D3BF8D1BB85F}" sibTransId="{CF815DED-D85D-4ED6-9E2E-46DE8B0BA389}"/>
    <dgm:cxn modelId="{25BDEB52-166B-40CE-8C28-CF6D10804EEF}" type="presOf" srcId="{39B6E3D9-44D7-4656-A9B7-D36B2CE4C78B}" destId="{235D829D-C640-4427-A459-3E617B66737C}" srcOrd="0" destOrd="1" presId="urn:microsoft.com/office/officeart/2005/8/layout/chevron2"/>
    <dgm:cxn modelId="{4F1F1E51-73AE-441E-8093-AB370479A704}" type="presOf" srcId="{67EA7517-D545-4556-9AB0-393AC9682AA7}" destId="{F12D7832-70A1-4B37-B6C2-C72FD8C20113}" srcOrd="0" destOrd="0" presId="urn:microsoft.com/office/officeart/2005/8/layout/chevron2"/>
    <dgm:cxn modelId="{19956508-B14E-463F-BB7E-B383BAA27549}" srcId="{D25EC597-5B87-4B0F-B7B0-DE111A995390}" destId="{2C59052F-4E8E-437A-B624-92C8BA88D26C}" srcOrd="0" destOrd="0" parTransId="{8F2013AD-B951-4159-9A6D-0221B6436D5A}" sibTransId="{681B1E49-9958-4FED-B0B7-D274C46DA033}"/>
    <dgm:cxn modelId="{F63E974F-BE2F-4C94-B00D-DF300A0138AF}" type="presOf" srcId="{D25EC597-5B87-4B0F-B7B0-DE111A995390}" destId="{4241ADFA-2682-48B7-8838-1F823FECFAA7}" srcOrd="0" destOrd="0" presId="urn:microsoft.com/office/officeart/2005/8/layout/chevron2"/>
    <dgm:cxn modelId="{7CF68F74-95A9-4995-9220-DDE124A30916}" type="presOf" srcId="{0BD92C4C-256D-4160-9C1C-FA57188BFDC5}" destId="{235D829D-C640-4427-A459-3E617B66737C}" srcOrd="0" destOrd="0" presId="urn:microsoft.com/office/officeart/2005/8/layout/chevron2"/>
    <dgm:cxn modelId="{A48871D8-45CC-4977-A09F-880E89BF1B49}" srcId="{4C3AC31A-2254-4B7E-8B92-3C9C79E7CFA0}" destId="{C2968B74-D620-40B4-BD10-352BD9EC1740}" srcOrd="0" destOrd="0" parTransId="{AC1AF60D-398F-4714-BBE0-2AA891CEA5E2}" sibTransId="{0CB90C8D-ABF2-42B2-BA9F-1CC73C2106FD}"/>
    <dgm:cxn modelId="{456F5E7B-2B9B-427A-AC42-7BBA316B409F}" srcId="{E77C99D5-F908-4571-89B4-77DA3521DBFF}" destId="{0BD92C4C-256D-4160-9C1C-FA57188BFDC5}" srcOrd="0" destOrd="0" parTransId="{A2C09987-0FE6-47AD-A313-37A692F82779}" sibTransId="{F5EA4226-37B6-482F-9B59-FFD79AE40D8A}"/>
    <dgm:cxn modelId="{744D1E58-7EF7-4F66-B384-4CAC95D7D6D7}" type="presParOf" srcId="{F12D7832-70A1-4B37-B6C2-C72FD8C20113}" destId="{2F50CD21-7BF8-4CC6-9641-B960B32D661B}" srcOrd="0" destOrd="0" presId="urn:microsoft.com/office/officeart/2005/8/layout/chevron2"/>
    <dgm:cxn modelId="{E8A2D988-59E1-449D-AB04-6CBE3754ECC9}" type="presParOf" srcId="{2F50CD21-7BF8-4CC6-9641-B960B32D661B}" destId="{EFD0E159-BA51-4DF4-BAB4-D4810AB840CE}" srcOrd="0" destOrd="0" presId="urn:microsoft.com/office/officeart/2005/8/layout/chevron2"/>
    <dgm:cxn modelId="{3DAF937A-99EB-4A55-9010-859F77E21F7E}" type="presParOf" srcId="{2F50CD21-7BF8-4CC6-9641-B960B32D661B}" destId="{DF1E5CB3-6C28-4CA3-A5C1-DB6E587E9513}" srcOrd="1" destOrd="0" presId="urn:microsoft.com/office/officeart/2005/8/layout/chevron2"/>
    <dgm:cxn modelId="{7B68C0B0-BCB9-48F6-B204-A30BC37788BB}" type="presParOf" srcId="{F12D7832-70A1-4B37-B6C2-C72FD8C20113}" destId="{9C5A930D-18C0-45A3-A268-1C769886A88A}" srcOrd="1" destOrd="0" presId="urn:microsoft.com/office/officeart/2005/8/layout/chevron2"/>
    <dgm:cxn modelId="{F32AD46A-21E9-4F27-B8FD-1F6BDB96A749}" type="presParOf" srcId="{F12D7832-70A1-4B37-B6C2-C72FD8C20113}" destId="{EC7AAE01-179C-4467-AA16-5D07109C53C0}" srcOrd="2" destOrd="0" presId="urn:microsoft.com/office/officeart/2005/8/layout/chevron2"/>
    <dgm:cxn modelId="{4153E76E-F1CE-47E0-8FD6-2C2DDA266C8E}" type="presParOf" srcId="{EC7AAE01-179C-4467-AA16-5D07109C53C0}" destId="{4241ADFA-2682-48B7-8838-1F823FECFAA7}" srcOrd="0" destOrd="0" presId="urn:microsoft.com/office/officeart/2005/8/layout/chevron2"/>
    <dgm:cxn modelId="{3452BD4A-1F78-45C8-8203-3C36844AE5EA}" type="presParOf" srcId="{EC7AAE01-179C-4467-AA16-5D07109C53C0}" destId="{3807F836-24F1-43BF-8409-C7EE33BC2801}" srcOrd="1" destOrd="0" presId="urn:microsoft.com/office/officeart/2005/8/layout/chevron2"/>
    <dgm:cxn modelId="{1E0ED163-80D3-498D-B973-5C851B4D7DD6}" type="presParOf" srcId="{F12D7832-70A1-4B37-B6C2-C72FD8C20113}" destId="{156A76A8-EB0B-48D5-A0CE-D0A570501E52}" srcOrd="3" destOrd="0" presId="urn:microsoft.com/office/officeart/2005/8/layout/chevron2"/>
    <dgm:cxn modelId="{2BC3FD47-177D-408C-931E-740794EA1BD9}" type="presParOf" srcId="{F12D7832-70A1-4B37-B6C2-C72FD8C20113}" destId="{86D6D530-75B9-49D3-8B77-ABD57AEBF6FF}" srcOrd="4" destOrd="0" presId="urn:microsoft.com/office/officeart/2005/8/layout/chevron2"/>
    <dgm:cxn modelId="{5436FC9B-CB35-4983-B1BC-D41ABC3F7DB6}" type="presParOf" srcId="{86D6D530-75B9-49D3-8B77-ABD57AEBF6FF}" destId="{C53F1C8F-D89F-4B90-885D-AA0F96F46188}" srcOrd="0" destOrd="0" presId="urn:microsoft.com/office/officeart/2005/8/layout/chevron2"/>
    <dgm:cxn modelId="{0543F31A-AB94-4059-B9C7-A28E5C821788}" type="presParOf" srcId="{86D6D530-75B9-49D3-8B77-ABD57AEBF6FF}" destId="{235D829D-C640-4427-A459-3E617B66737C}"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801C3B5F-DF24-4B5D-8D73-1E2732C2E8CD}" type="doc">
      <dgm:prSet loTypeId="urn:microsoft.com/office/officeart/2005/8/layout/matrix1" loCatId="matrix" qsTypeId="urn:microsoft.com/office/officeart/2005/8/quickstyle/simple1" qsCatId="simple" csTypeId="urn:microsoft.com/office/officeart/2005/8/colors/accent5_5" csCatId="accent5" phldr="1"/>
      <dgm:spPr/>
      <dgm:t>
        <a:bodyPr/>
        <a:lstStyle/>
        <a:p>
          <a:endParaRPr lang="ru-RU"/>
        </a:p>
      </dgm:t>
    </dgm:pt>
    <dgm:pt modelId="{3D781DAC-423B-42D9-9786-FA94761DC201}">
      <dgm:prSet phldrT="[Текст]" custT="1"/>
      <dgm:spPr/>
      <dgm:t>
        <a:bodyPr/>
        <a:lstStyle/>
        <a:p>
          <a:r>
            <a:rPr lang="ru-RU" sz="1800" dirty="0" smtClean="0">
              <a:solidFill>
                <a:schemeClr val="accent5">
                  <a:lumMod val="50000"/>
                </a:schemeClr>
              </a:solidFill>
              <a:latin typeface="Times New Roman" pitchFamily="18" charset="0"/>
              <a:cs typeface="Times New Roman" pitchFamily="18" charset="0"/>
            </a:rPr>
            <a:t>все работники</a:t>
          </a:r>
          <a:endParaRPr lang="ru-RU" sz="1800" dirty="0">
            <a:solidFill>
              <a:schemeClr val="accent5">
                <a:lumMod val="50000"/>
              </a:schemeClr>
            </a:solidFill>
            <a:latin typeface="Times New Roman" pitchFamily="18" charset="0"/>
            <a:cs typeface="Times New Roman" pitchFamily="18" charset="0"/>
          </a:endParaRPr>
        </a:p>
      </dgm:t>
    </dgm:pt>
    <dgm:pt modelId="{E0D3E3FD-8A76-453B-BCF0-B3D4038E3C98}" type="parTrans" cxnId="{D4956FF8-DF9C-467E-B23C-BB80E88F6E26}">
      <dgm:prSet/>
      <dgm:spPr/>
      <dgm:t>
        <a:bodyPr/>
        <a:lstStyle/>
        <a:p>
          <a:endParaRPr lang="ru-RU"/>
        </a:p>
      </dgm:t>
    </dgm:pt>
    <dgm:pt modelId="{F6ADDE50-B343-4E16-94EE-E86D961FEB8B}" type="sibTrans" cxnId="{D4956FF8-DF9C-467E-B23C-BB80E88F6E26}">
      <dgm:prSet/>
      <dgm:spPr/>
      <dgm:t>
        <a:bodyPr/>
        <a:lstStyle/>
        <a:p>
          <a:endParaRPr lang="ru-RU"/>
        </a:p>
      </dgm:t>
    </dgm:pt>
    <dgm:pt modelId="{5A2D8EF0-EB97-46EE-8085-04D777278527}">
      <dgm:prSet phldrT="[Текст]" custT="1"/>
      <dgm:spPr/>
      <dgm:t>
        <a:bodyPr/>
        <a:lstStyle/>
        <a:p>
          <a:endParaRPr lang="ru-RU" sz="1800" dirty="0" smtClean="0">
            <a:latin typeface="Times New Roman" pitchFamily="18" charset="0"/>
            <a:cs typeface="Times New Roman" pitchFamily="18" charset="0"/>
          </a:endParaRPr>
        </a:p>
        <a:p>
          <a:r>
            <a:rPr lang="ru-RU" sz="2000" b="1" dirty="0" smtClean="0">
              <a:latin typeface="Times New Roman" pitchFamily="18" charset="0"/>
              <a:cs typeface="Times New Roman" pitchFamily="18" charset="0"/>
            </a:rPr>
            <a:t>Не реже 1 раза в 3 года работодатель обязан организовать периодическую подготовку работников по вопросам оказания первой помощи пострадавшим </a:t>
          </a:r>
          <a:endParaRPr lang="ru-RU" sz="2000" b="1" dirty="0">
            <a:latin typeface="Times New Roman" pitchFamily="18" charset="0"/>
            <a:cs typeface="Times New Roman" pitchFamily="18" charset="0"/>
          </a:endParaRPr>
        </a:p>
      </dgm:t>
    </dgm:pt>
    <dgm:pt modelId="{1B48E2ED-E486-483F-8302-BF8F0CF6480C}" type="parTrans" cxnId="{B40F8122-A600-4A42-8FA7-5CE9AF15FD58}">
      <dgm:prSet/>
      <dgm:spPr/>
      <dgm:t>
        <a:bodyPr/>
        <a:lstStyle/>
        <a:p>
          <a:endParaRPr lang="ru-RU"/>
        </a:p>
      </dgm:t>
    </dgm:pt>
    <dgm:pt modelId="{62C75BDB-21D0-4299-8728-850188ABBDF9}" type="sibTrans" cxnId="{B40F8122-A600-4A42-8FA7-5CE9AF15FD58}">
      <dgm:prSet/>
      <dgm:spPr/>
      <dgm:t>
        <a:bodyPr/>
        <a:lstStyle/>
        <a:p>
          <a:endParaRPr lang="ru-RU"/>
        </a:p>
      </dgm:t>
    </dgm:pt>
    <dgm:pt modelId="{4E3FC564-62D3-4657-9D03-347C487D61A6}">
      <dgm:prSet phldrT="[Текст]" custT="1"/>
      <dgm:spPr/>
      <dgm:t>
        <a:bodyPr/>
        <a:lstStyle/>
        <a:p>
          <a:endParaRPr lang="ru-RU" sz="1800" dirty="0" smtClean="0">
            <a:latin typeface="Times New Roman" pitchFamily="18" charset="0"/>
            <a:cs typeface="Times New Roman" pitchFamily="18" charset="0"/>
          </a:endParaRPr>
        </a:p>
        <a:p>
          <a:r>
            <a:rPr lang="ru-RU" sz="2000" b="1" dirty="0" smtClean="0">
              <a:latin typeface="Times New Roman" pitchFamily="18" charset="0"/>
              <a:cs typeface="Times New Roman" pitchFamily="18" charset="0"/>
            </a:rPr>
            <a:t>Подготовка осуществляется с привлечением специалистов обучающей организации, имеющих соответствующую подготовку, или представителей медицинского учреждения</a:t>
          </a:r>
          <a:endParaRPr lang="ru-RU" sz="2000" b="1" dirty="0">
            <a:latin typeface="Times New Roman" pitchFamily="18" charset="0"/>
            <a:cs typeface="Times New Roman" pitchFamily="18" charset="0"/>
          </a:endParaRPr>
        </a:p>
      </dgm:t>
    </dgm:pt>
    <dgm:pt modelId="{3F643257-6241-4413-A759-D284C957ACB3}" type="parTrans" cxnId="{97859241-6BAF-4740-9DAE-6F71BF2560B7}">
      <dgm:prSet/>
      <dgm:spPr/>
      <dgm:t>
        <a:bodyPr/>
        <a:lstStyle/>
        <a:p>
          <a:endParaRPr lang="ru-RU"/>
        </a:p>
      </dgm:t>
    </dgm:pt>
    <dgm:pt modelId="{4CB19153-2828-406C-A7D2-F026F8357A95}" type="sibTrans" cxnId="{97859241-6BAF-4740-9DAE-6F71BF2560B7}">
      <dgm:prSet/>
      <dgm:spPr/>
      <dgm:t>
        <a:bodyPr/>
        <a:lstStyle/>
        <a:p>
          <a:endParaRPr lang="ru-RU"/>
        </a:p>
      </dgm:t>
    </dgm:pt>
    <dgm:pt modelId="{09949D23-E7C3-4B90-8ADB-8D3923CD8D2E}">
      <dgm:prSet phldrT="[Текст]" custT="1"/>
      <dgm:spPr/>
      <dgm:t>
        <a:bodyPr anchor="t" anchorCtr="1"/>
        <a:lstStyle/>
        <a:p>
          <a:r>
            <a:rPr lang="ru-RU" sz="2000" b="1" dirty="0" smtClean="0">
              <a:latin typeface="Times New Roman" pitchFamily="18" charset="0"/>
              <a:cs typeface="Times New Roman" pitchFamily="18" charset="0"/>
            </a:rPr>
            <a:t>О результатах подготовки по вопросам оказания первой помощи пострадавшим делается отметка в соответствующем журнале </a:t>
          </a:r>
        </a:p>
      </dgm:t>
    </dgm:pt>
    <dgm:pt modelId="{B4B2E983-7852-4983-B01B-094C44C07660}" type="parTrans" cxnId="{B1A547B0-4614-416D-A07C-30BA78F0531B}">
      <dgm:prSet/>
      <dgm:spPr/>
      <dgm:t>
        <a:bodyPr/>
        <a:lstStyle/>
        <a:p>
          <a:endParaRPr lang="ru-RU"/>
        </a:p>
      </dgm:t>
    </dgm:pt>
    <dgm:pt modelId="{8A28B1DA-862F-4FF1-94BE-D646BD644BF9}" type="sibTrans" cxnId="{B1A547B0-4614-416D-A07C-30BA78F0531B}">
      <dgm:prSet/>
      <dgm:spPr/>
      <dgm:t>
        <a:bodyPr/>
        <a:lstStyle/>
        <a:p>
          <a:endParaRPr lang="ru-RU"/>
        </a:p>
      </dgm:t>
    </dgm:pt>
    <dgm:pt modelId="{92CFA31D-4943-49D9-9CDB-E21ED38427A1}">
      <dgm:prSet phldrT="[Текст]" phldr="1" custT="1"/>
      <dgm:spPr>
        <a:noFill/>
      </dgm:spPr>
      <dgm:t>
        <a:bodyPr/>
        <a:lstStyle/>
        <a:p>
          <a:endParaRPr lang="ru-RU" sz="1800" dirty="0">
            <a:latin typeface="Times New Roman" pitchFamily="18" charset="0"/>
            <a:cs typeface="Times New Roman" pitchFamily="18" charset="0"/>
          </a:endParaRPr>
        </a:p>
      </dgm:t>
    </dgm:pt>
    <dgm:pt modelId="{89D10831-5B61-4D53-9AA2-9891947C9AE4}" type="parTrans" cxnId="{80A06917-51EE-43A9-8D7C-7E10FB6CBD55}">
      <dgm:prSet/>
      <dgm:spPr/>
      <dgm:t>
        <a:bodyPr/>
        <a:lstStyle/>
        <a:p>
          <a:endParaRPr lang="ru-RU"/>
        </a:p>
      </dgm:t>
    </dgm:pt>
    <dgm:pt modelId="{D3FDF591-182A-4793-99C7-438F75523D7D}" type="sibTrans" cxnId="{80A06917-51EE-43A9-8D7C-7E10FB6CBD55}">
      <dgm:prSet/>
      <dgm:spPr/>
      <dgm:t>
        <a:bodyPr/>
        <a:lstStyle/>
        <a:p>
          <a:endParaRPr lang="ru-RU"/>
        </a:p>
      </dgm:t>
    </dgm:pt>
    <dgm:pt modelId="{6D191583-FB94-4EEC-8C9B-BD33B204FFA1}" type="pres">
      <dgm:prSet presAssocID="{801C3B5F-DF24-4B5D-8D73-1E2732C2E8CD}" presName="diagram" presStyleCnt="0">
        <dgm:presLayoutVars>
          <dgm:chMax val="1"/>
          <dgm:dir/>
          <dgm:animLvl val="ctr"/>
          <dgm:resizeHandles val="exact"/>
        </dgm:presLayoutVars>
      </dgm:prSet>
      <dgm:spPr/>
      <dgm:t>
        <a:bodyPr/>
        <a:lstStyle/>
        <a:p>
          <a:endParaRPr lang="ru-RU"/>
        </a:p>
      </dgm:t>
    </dgm:pt>
    <dgm:pt modelId="{6597361B-15A4-4144-AC27-8A8AEF0B6B8B}" type="pres">
      <dgm:prSet presAssocID="{801C3B5F-DF24-4B5D-8D73-1E2732C2E8CD}" presName="matrix" presStyleCnt="0"/>
      <dgm:spPr/>
    </dgm:pt>
    <dgm:pt modelId="{1A0DB5F6-E467-461E-A90D-49027442630D}" type="pres">
      <dgm:prSet presAssocID="{801C3B5F-DF24-4B5D-8D73-1E2732C2E8CD}" presName="tile1" presStyleLbl="node1" presStyleIdx="0" presStyleCnt="4"/>
      <dgm:spPr/>
      <dgm:t>
        <a:bodyPr/>
        <a:lstStyle/>
        <a:p>
          <a:endParaRPr lang="ru-RU"/>
        </a:p>
      </dgm:t>
    </dgm:pt>
    <dgm:pt modelId="{D8A08764-C1CA-4548-BA56-EDEC8376A2B1}" type="pres">
      <dgm:prSet presAssocID="{801C3B5F-DF24-4B5D-8D73-1E2732C2E8CD}" presName="tile1text" presStyleLbl="node1" presStyleIdx="0" presStyleCnt="4">
        <dgm:presLayoutVars>
          <dgm:chMax val="0"/>
          <dgm:chPref val="0"/>
          <dgm:bulletEnabled val="1"/>
        </dgm:presLayoutVars>
      </dgm:prSet>
      <dgm:spPr/>
      <dgm:t>
        <a:bodyPr/>
        <a:lstStyle/>
        <a:p>
          <a:endParaRPr lang="ru-RU"/>
        </a:p>
      </dgm:t>
    </dgm:pt>
    <dgm:pt modelId="{F99592E9-AB96-423B-80A1-76BDAC96BF41}" type="pres">
      <dgm:prSet presAssocID="{801C3B5F-DF24-4B5D-8D73-1E2732C2E8CD}" presName="tile2" presStyleLbl="node1" presStyleIdx="1" presStyleCnt="4" custLinFactNeighborX="2362" custLinFactNeighborY="776"/>
      <dgm:spPr/>
      <dgm:t>
        <a:bodyPr/>
        <a:lstStyle/>
        <a:p>
          <a:endParaRPr lang="ru-RU"/>
        </a:p>
      </dgm:t>
    </dgm:pt>
    <dgm:pt modelId="{C5DAE7C3-0FB8-4FDB-891D-640239BC8F6B}" type="pres">
      <dgm:prSet presAssocID="{801C3B5F-DF24-4B5D-8D73-1E2732C2E8CD}" presName="tile2text" presStyleLbl="node1" presStyleIdx="1" presStyleCnt="4">
        <dgm:presLayoutVars>
          <dgm:chMax val="0"/>
          <dgm:chPref val="0"/>
          <dgm:bulletEnabled val="1"/>
        </dgm:presLayoutVars>
      </dgm:prSet>
      <dgm:spPr/>
      <dgm:t>
        <a:bodyPr/>
        <a:lstStyle/>
        <a:p>
          <a:endParaRPr lang="ru-RU"/>
        </a:p>
      </dgm:t>
    </dgm:pt>
    <dgm:pt modelId="{2370CE1A-2748-414E-A697-2D38FEFE2489}" type="pres">
      <dgm:prSet presAssocID="{801C3B5F-DF24-4B5D-8D73-1E2732C2E8CD}" presName="tile3" presStyleLbl="node1" presStyleIdx="2" presStyleCnt="4"/>
      <dgm:spPr/>
      <dgm:t>
        <a:bodyPr/>
        <a:lstStyle/>
        <a:p>
          <a:endParaRPr lang="ru-RU"/>
        </a:p>
      </dgm:t>
    </dgm:pt>
    <dgm:pt modelId="{8AE030F5-EB4F-45C7-91DC-ECA36EC19FEC}" type="pres">
      <dgm:prSet presAssocID="{801C3B5F-DF24-4B5D-8D73-1E2732C2E8CD}" presName="tile3text" presStyleLbl="node1" presStyleIdx="2" presStyleCnt="4">
        <dgm:presLayoutVars>
          <dgm:chMax val="0"/>
          <dgm:chPref val="0"/>
          <dgm:bulletEnabled val="1"/>
        </dgm:presLayoutVars>
      </dgm:prSet>
      <dgm:spPr/>
      <dgm:t>
        <a:bodyPr/>
        <a:lstStyle/>
        <a:p>
          <a:endParaRPr lang="ru-RU"/>
        </a:p>
      </dgm:t>
    </dgm:pt>
    <dgm:pt modelId="{BEFECBBA-EE5F-4B53-9ABD-79CCF90683C6}" type="pres">
      <dgm:prSet presAssocID="{801C3B5F-DF24-4B5D-8D73-1E2732C2E8CD}" presName="tile4" presStyleLbl="node1" presStyleIdx="3" presStyleCnt="4"/>
      <dgm:spPr/>
      <dgm:t>
        <a:bodyPr/>
        <a:lstStyle/>
        <a:p>
          <a:endParaRPr lang="ru-RU"/>
        </a:p>
      </dgm:t>
    </dgm:pt>
    <dgm:pt modelId="{02D1C392-044F-4D64-99F6-27B6944B8CB5}" type="pres">
      <dgm:prSet presAssocID="{801C3B5F-DF24-4B5D-8D73-1E2732C2E8CD}" presName="tile4text" presStyleLbl="node1" presStyleIdx="3" presStyleCnt="4">
        <dgm:presLayoutVars>
          <dgm:chMax val="0"/>
          <dgm:chPref val="0"/>
          <dgm:bulletEnabled val="1"/>
        </dgm:presLayoutVars>
      </dgm:prSet>
      <dgm:spPr/>
      <dgm:t>
        <a:bodyPr/>
        <a:lstStyle/>
        <a:p>
          <a:endParaRPr lang="ru-RU"/>
        </a:p>
      </dgm:t>
    </dgm:pt>
    <dgm:pt modelId="{7AC0BA49-8D7F-452E-884D-58019AE2967E}" type="pres">
      <dgm:prSet presAssocID="{801C3B5F-DF24-4B5D-8D73-1E2732C2E8CD}" presName="centerTile" presStyleLbl="fgShp" presStyleIdx="0" presStyleCnt="1" custScaleX="62147" custScaleY="75362" custLinFactNeighborX="-14124" custLinFactNeighborY="1967">
        <dgm:presLayoutVars>
          <dgm:chMax val="0"/>
          <dgm:chPref val="0"/>
        </dgm:presLayoutVars>
      </dgm:prSet>
      <dgm:spPr/>
      <dgm:t>
        <a:bodyPr/>
        <a:lstStyle/>
        <a:p>
          <a:endParaRPr lang="ru-RU"/>
        </a:p>
      </dgm:t>
    </dgm:pt>
  </dgm:ptLst>
  <dgm:cxnLst>
    <dgm:cxn modelId="{97859241-6BAF-4740-9DAE-6F71BF2560B7}" srcId="{3D781DAC-423B-42D9-9786-FA94761DC201}" destId="{4E3FC564-62D3-4657-9D03-347C487D61A6}" srcOrd="1" destOrd="0" parTransId="{3F643257-6241-4413-A759-D284C957ACB3}" sibTransId="{4CB19153-2828-406C-A7D2-F026F8357A95}"/>
    <dgm:cxn modelId="{D4956FF8-DF9C-467E-B23C-BB80E88F6E26}" srcId="{801C3B5F-DF24-4B5D-8D73-1E2732C2E8CD}" destId="{3D781DAC-423B-42D9-9786-FA94761DC201}" srcOrd="0" destOrd="0" parTransId="{E0D3E3FD-8A76-453B-BCF0-B3D4038E3C98}" sibTransId="{F6ADDE50-B343-4E16-94EE-E86D961FEB8B}"/>
    <dgm:cxn modelId="{FA952B76-7BA4-4F2B-81F6-7EE213B1F072}" type="presOf" srcId="{09949D23-E7C3-4B90-8ADB-8D3923CD8D2E}" destId="{8AE030F5-EB4F-45C7-91DC-ECA36EC19FEC}" srcOrd="1" destOrd="0" presId="urn:microsoft.com/office/officeart/2005/8/layout/matrix1"/>
    <dgm:cxn modelId="{2653F3A3-0B08-4FD2-8AE8-BFC29059FC81}" type="presOf" srcId="{92CFA31D-4943-49D9-9CDB-E21ED38427A1}" destId="{02D1C392-044F-4D64-99F6-27B6944B8CB5}" srcOrd="1" destOrd="0" presId="urn:microsoft.com/office/officeart/2005/8/layout/matrix1"/>
    <dgm:cxn modelId="{B1A547B0-4614-416D-A07C-30BA78F0531B}" srcId="{3D781DAC-423B-42D9-9786-FA94761DC201}" destId="{09949D23-E7C3-4B90-8ADB-8D3923CD8D2E}" srcOrd="2" destOrd="0" parTransId="{B4B2E983-7852-4983-B01B-094C44C07660}" sibTransId="{8A28B1DA-862F-4FF1-94BE-D646BD644BF9}"/>
    <dgm:cxn modelId="{207AEE7E-F1A2-4307-9ECC-97F587B18DE5}" type="presOf" srcId="{4E3FC564-62D3-4657-9D03-347C487D61A6}" destId="{C5DAE7C3-0FB8-4FDB-891D-640239BC8F6B}" srcOrd="1" destOrd="0" presId="urn:microsoft.com/office/officeart/2005/8/layout/matrix1"/>
    <dgm:cxn modelId="{DF88A422-902B-4049-AD38-B6A53FC3F363}" type="presOf" srcId="{09949D23-E7C3-4B90-8ADB-8D3923CD8D2E}" destId="{2370CE1A-2748-414E-A697-2D38FEFE2489}" srcOrd="0" destOrd="0" presId="urn:microsoft.com/office/officeart/2005/8/layout/matrix1"/>
    <dgm:cxn modelId="{2B82B3F4-7B50-48A3-9BEA-5B6D7E1085D7}" type="presOf" srcId="{3D781DAC-423B-42D9-9786-FA94761DC201}" destId="{7AC0BA49-8D7F-452E-884D-58019AE2967E}" srcOrd="0" destOrd="0" presId="urn:microsoft.com/office/officeart/2005/8/layout/matrix1"/>
    <dgm:cxn modelId="{BF53B51E-DC86-4F10-872D-6D2AB0C10AB2}" type="presOf" srcId="{801C3B5F-DF24-4B5D-8D73-1E2732C2E8CD}" destId="{6D191583-FB94-4EEC-8C9B-BD33B204FFA1}" srcOrd="0" destOrd="0" presId="urn:microsoft.com/office/officeart/2005/8/layout/matrix1"/>
    <dgm:cxn modelId="{0D5E3547-D8FC-4B37-8BBB-4A09543AAA93}" type="presOf" srcId="{4E3FC564-62D3-4657-9D03-347C487D61A6}" destId="{F99592E9-AB96-423B-80A1-76BDAC96BF41}" srcOrd="0" destOrd="0" presId="urn:microsoft.com/office/officeart/2005/8/layout/matrix1"/>
    <dgm:cxn modelId="{B40F8122-A600-4A42-8FA7-5CE9AF15FD58}" srcId="{3D781DAC-423B-42D9-9786-FA94761DC201}" destId="{5A2D8EF0-EB97-46EE-8085-04D777278527}" srcOrd="0" destOrd="0" parTransId="{1B48E2ED-E486-483F-8302-BF8F0CF6480C}" sibTransId="{62C75BDB-21D0-4299-8728-850188ABBDF9}"/>
    <dgm:cxn modelId="{41D76BF9-1AA4-473A-BB78-5F4E76EF2AF9}" type="presOf" srcId="{5A2D8EF0-EB97-46EE-8085-04D777278527}" destId="{1A0DB5F6-E467-461E-A90D-49027442630D}" srcOrd="0" destOrd="0" presId="urn:microsoft.com/office/officeart/2005/8/layout/matrix1"/>
    <dgm:cxn modelId="{80A06917-51EE-43A9-8D7C-7E10FB6CBD55}" srcId="{3D781DAC-423B-42D9-9786-FA94761DC201}" destId="{92CFA31D-4943-49D9-9CDB-E21ED38427A1}" srcOrd="3" destOrd="0" parTransId="{89D10831-5B61-4D53-9AA2-9891947C9AE4}" sibTransId="{D3FDF591-182A-4793-99C7-438F75523D7D}"/>
    <dgm:cxn modelId="{DD70E733-7DC9-462A-AA9C-73418B73021B}" type="presOf" srcId="{92CFA31D-4943-49D9-9CDB-E21ED38427A1}" destId="{BEFECBBA-EE5F-4B53-9ABD-79CCF90683C6}" srcOrd="0" destOrd="0" presId="urn:microsoft.com/office/officeart/2005/8/layout/matrix1"/>
    <dgm:cxn modelId="{2B7E8FA7-4033-4B33-86C0-A6C7FD2B903D}" type="presOf" srcId="{5A2D8EF0-EB97-46EE-8085-04D777278527}" destId="{D8A08764-C1CA-4548-BA56-EDEC8376A2B1}" srcOrd="1" destOrd="0" presId="urn:microsoft.com/office/officeart/2005/8/layout/matrix1"/>
    <dgm:cxn modelId="{95EA66DC-4C69-4484-96E2-3DDECD96A8B6}" type="presParOf" srcId="{6D191583-FB94-4EEC-8C9B-BD33B204FFA1}" destId="{6597361B-15A4-4144-AC27-8A8AEF0B6B8B}" srcOrd="0" destOrd="0" presId="urn:microsoft.com/office/officeart/2005/8/layout/matrix1"/>
    <dgm:cxn modelId="{94720300-AC3B-4E9E-9667-CE24E999A33D}" type="presParOf" srcId="{6597361B-15A4-4144-AC27-8A8AEF0B6B8B}" destId="{1A0DB5F6-E467-461E-A90D-49027442630D}" srcOrd="0" destOrd="0" presId="urn:microsoft.com/office/officeart/2005/8/layout/matrix1"/>
    <dgm:cxn modelId="{EA503C46-865C-4EDD-8E75-D2EA37645C75}" type="presParOf" srcId="{6597361B-15A4-4144-AC27-8A8AEF0B6B8B}" destId="{D8A08764-C1CA-4548-BA56-EDEC8376A2B1}" srcOrd="1" destOrd="0" presId="urn:microsoft.com/office/officeart/2005/8/layout/matrix1"/>
    <dgm:cxn modelId="{4ED81CD6-4A01-4F08-9B38-DA621ABDF509}" type="presParOf" srcId="{6597361B-15A4-4144-AC27-8A8AEF0B6B8B}" destId="{F99592E9-AB96-423B-80A1-76BDAC96BF41}" srcOrd="2" destOrd="0" presId="urn:microsoft.com/office/officeart/2005/8/layout/matrix1"/>
    <dgm:cxn modelId="{3F6BCD6A-E9D3-4F28-AB52-AFA1E9D061E2}" type="presParOf" srcId="{6597361B-15A4-4144-AC27-8A8AEF0B6B8B}" destId="{C5DAE7C3-0FB8-4FDB-891D-640239BC8F6B}" srcOrd="3" destOrd="0" presId="urn:microsoft.com/office/officeart/2005/8/layout/matrix1"/>
    <dgm:cxn modelId="{F408B17B-9E4E-40EF-AF0E-5990A4C2E869}" type="presParOf" srcId="{6597361B-15A4-4144-AC27-8A8AEF0B6B8B}" destId="{2370CE1A-2748-414E-A697-2D38FEFE2489}" srcOrd="4" destOrd="0" presId="urn:microsoft.com/office/officeart/2005/8/layout/matrix1"/>
    <dgm:cxn modelId="{15C160DA-FE67-4FEE-8A7C-98F32C49B9E2}" type="presParOf" srcId="{6597361B-15A4-4144-AC27-8A8AEF0B6B8B}" destId="{8AE030F5-EB4F-45C7-91DC-ECA36EC19FEC}" srcOrd="5" destOrd="0" presId="urn:microsoft.com/office/officeart/2005/8/layout/matrix1"/>
    <dgm:cxn modelId="{B6DA6191-62E3-4517-9457-671E8F1FCED4}" type="presParOf" srcId="{6597361B-15A4-4144-AC27-8A8AEF0B6B8B}" destId="{BEFECBBA-EE5F-4B53-9ABD-79CCF90683C6}" srcOrd="6" destOrd="0" presId="urn:microsoft.com/office/officeart/2005/8/layout/matrix1"/>
    <dgm:cxn modelId="{0EBD05E2-2EB5-491E-A478-2237B37ABCE2}" type="presParOf" srcId="{6597361B-15A4-4144-AC27-8A8AEF0B6B8B}" destId="{02D1C392-044F-4D64-99F6-27B6944B8CB5}" srcOrd="7" destOrd="0" presId="urn:microsoft.com/office/officeart/2005/8/layout/matrix1"/>
    <dgm:cxn modelId="{B350CB75-6523-4052-A9AD-76A84BBF988B}" type="presParOf" srcId="{6D191583-FB94-4EEC-8C9B-BD33B204FFA1}" destId="{7AC0BA49-8D7F-452E-884D-58019AE2967E}" srcOrd="1" destOrd="0" presId="urn:microsoft.com/office/officeart/2005/8/layout/matrix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A59D96C-E7C2-4F1F-A6F6-320D9CE3E8E0}" type="doc">
      <dgm:prSet loTypeId="urn:microsoft.com/office/officeart/2005/8/layout/cycle6" loCatId="cycle" qsTypeId="urn:microsoft.com/office/officeart/2005/8/quickstyle/simple1" qsCatId="simple" csTypeId="urn:microsoft.com/office/officeart/2005/8/colors/colorful1#1" csCatId="colorful" phldr="1"/>
      <dgm:spPr/>
      <dgm:t>
        <a:bodyPr/>
        <a:lstStyle/>
        <a:p>
          <a:endParaRPr lang="ru-RU"/>
        </a:p>
      </dgm:t>
    </dgm:pt>
    <dgm:pt modelId="{C6A48542-1CFE-4170-A26F-EA6972A7B7D9}">
      <dgm:prSet phldrT="[Текст]" custT="1"/>
      <dgm:spPr/>
      <dgm:t>
        <a:bodyPr/>
        <a:lstStyle/>
        <a:p>
          <a:r>
            <a:rPr lang="ru-RU" sz="1800" dirty="0" smtClean="0">
              <a:latin typeface="Times New Roman" pitchFamily="18" charset="0"/>
              <a:cs typeface="Times New Roman" pitchFamily="18" charset="0"/>
            </a:rPr>
            <a:t>Инструктаж по охране труда</a:t>
          </a:r>
          <a:endParaRPr lang="ru-RU" sz="1800" dirty="0">
            <a:latin typeface="Times New Roman" pitchFamily="18" charset="0"/>
            <a:cs typeface="Times New Roman" pitchFamily="18" charset="0"/>
          </a:endParaRPr>
        </a:p>
      </dgm:t>
    </dgm:pt>
    <dgm:pt modelId="{2E99405A-2BEA-4A2F-8E56-894A30D7C30A}" type="parTrans" cxnId="{A93D6BF7-501D-4BD5-905E-71803CE0F973}">
      <dgm:prSet/>
      <dgm:spPr/>
      <dgm:t>
        <a:bodyPr/>
        <a:lstStyle/>
        <a:p>
          <a:endParaRPr lang="ru-RU"/>
        </a:p>
      </dgm:t>
    </dgm:pt>
    <dgm:pt modelId="{5DB9AB9F-AEF3-4643-990C-70C24EFFBE6B}" type="sibTrans" cxnId="{A93D6BF7-501D-4BD5-905E-71803CE0F973}">
      <dgm:prSet/>
      <dgm:spPr/>
      <dgm:t>
        <a:bodyPr/>
        <a:lstStyle/>
        <a:p>
          <a:endParaRPr lang="ru-RU"/>
        </a:p>
      </dgm:t>
    </dgm:pt>
    <dgm:pt modelId="{8CE4786A-05BC-4B97-83F2-C77AD023F2D7}">
      <dgm:prSet phldrT="[Текст]" custT="1"/>
      <dgm:spPr/>
      <dgm:t>
        <a:bodyPr/>
        <a:lstStyle/>
        <a:p>
          <a:r>
            <a:rPr lang="ru-RU" sz="1800" dirty="0" smtClean="0">
              <a:latin typeface="Times New Roman" pitchFamily="18" charset="0"/>
              <a:cs typeface="Times New Roman" pitchFamily="18" charset="0"/>
            </a:rPr>
            <a:t>Подготовка по вопросам охраны труда в обучающих организациях, аккредитованных в установленном порядке</a:t>
          </a:r>
          <a:endParaRPr lang="ru-RU" sz="1800" dirty="0">
            <a:latin typeface="Times New Roman" pitchFamily="18" charset="0"/>
            <a:cs typeface="Times New Roman" pitchFamily="18" charset="0"/>
          </a:endParaRPr>
        </a:p>
      </dgm:t>
    </dgm:pt>
    <dgm:pt modelId="{3C5D1603-8756-46C8-94FF-E8CDA6999833}" type="parTrans" cxnId="{EBC0377F-B4A7-4A46-BF97-8363944DA4FF}">
      <dgm:prSet/>
      <dgm:spPr/>
      <dgm:t>
        <a:bodyPr/>
        <a:lstStyle/>
        <a:p>
          <a:endParaRPr lang="ru-RU"/>
        </a:p>
      </dgm:t>
    </dgm:pt>
    <dgm:pt modelId="{C9B4D472-14F3-4CE7-99F1-E9DE92F6F657}" type="sibTrans" cxnId="{EBC0377F-B4A7-4A46-BF97-8363944DA4FF}">
      <dgm:prSet/>
      <dgm:spPr/>
      <dgm:t>
        <a:bodyPr/>
        <a:lstStyle/>
        <a:p>
          <a:endParaRPr lang="ru-RU"/>
        </a:p>
      </dgm:t>
    </dgm:pt>
    <dgm:pt modelId="{6DC8EA70-0BC1-4EFD-9935-F85125D41777}">
      <dgm:prSet phldrT="[Текст]" custT="1"/>
      <dgm:spPr/>
      <dgm:t>
        <a:bodyPr/>
        <a:lstStyle/>
        <a:p>
          <a:r>
            <a:rPr lang="ru-RU" sz="1800" dirty="0" smtClean="0">
              <a:latin typeface="Times New Roman" pitchFamily="18" charset="0"/>
              <a:cs typeface="Times New Roman" pitchFamily="18" charset="0"/>
            </a:rPr>
            <a:t>Подготовка по вопросам охраны труда у работодателя</a:t>
          </a:r>
          <a:endParaRPr lang="ru-RU" sz="1800" dirty="0">
            <a:latin typeface="Times New Roman" pitchFamily="18" charset="0"/>
            <a:cs typeface="Times New Roman" pitchFamily="18" charset="0"/>
          </a:endParaRPr>
        </a:p>
      </dgm:t>
    </dgm:pt>
    <dgm:pt modelId="{27178F93-92DE-46F5-A1A8-038B11265FC0}" type="parTrans" cxnId="{6E2D930B-BD72-4D3B-B070-397D6286D07B}">
      <dgm:prSet/>
      <dgm:spPr/>
      <dgm:t>
        <a:bodyPr/>
        <a:lstStyle/>
        <a:p>
          <a:endParaRPr lang="ru-RU"/>
        </a:p>
      </dgm:t>
    </dgm:pt>
    <dgm:pt modelId="{AA4FFF57-E762-4B74-BFAA-BDEF85680867}" type="sibTrans" cxnId="{6E2D930B-BD72-4D3B-B070-397D6286D07B}">
      <dgm:prSet/>
      <dgm:spPr/>
      <dgm:t>
        <a:bodyPr/>
        <a:lstStyle/>
        <a:p>
          <a:endParaRPr lang="ru-RU"/>
        </a:p>
      </dgm:t>
    </dgm:pt>
    <dgm:pt modelId="{6215476F-7CFD-4A1B-88F6-927C4FB331EA}">
      <dgm:prSet phldrT="[Текст]" custT="1"/>
      <dgm:spPr/>
      <dgm:t>
        <a:bodyPr/>
        <a:lstStyle/>
        <a:p>
          <a:r>
            <a:rPr lang="ru-RU" sz="1800" dirty="0" smtClean="0">
              <a:latin typeface="Times New Roman" pitchFamily="18" charset="0"/>
              <a:cs typeface="Times New Roman" pitchFamily="18" charset="0"/>
            </a:rPr>
            <a:t>Подготовка </a:t>
          </a:r>
          <a:r>
            <a:rPr lang="ru-RU" sz="1800" smtClean="0">
              <a:latin typeface="Times New Roman" pitchFamily="18" charset="0"/>
              <a:cs typeface="Times New Roman" pitchFamily="18" charset="0"/>
            </a:rPr>
            <a:t>по вопросам оказания </a:t>
          </a:r>
          <a:r>
            <a:rPr lang="ru-RU" sz="1800" dirty="0" smtClean="0">
              <a:latin typeface="Times New Roman" pitchFamily="18" charset="0"/>
              <a:cs typeface="Times New Roman" pitchFamily="18" charset="0"/>
            </a:rPr>
            <a:t>первой помощи пострадавшим</a:t>
          </a:r>
          <a:endParaRPr lang="ru-RU" sz="1800" dirty="0">
            <a:latin typeface="Times New Roman" pitchFamily="18" charset="0"/>
            <a:cs typeface="Times New Roman" pitchFamily="18" charset="0"/>
          </a:endParaRPr>
        </a:p>
      </dgm:t>
    </dgm:pt>
    <dgm:pt modelId="{91BEC4F9-F18D-44D4-A631-2001BE7A64EA}" type="parTrans" cxnId="{BBF445D7-2665-43A5-B249-9525BA6BF3E0}">
      <dgm:prSet/>
      <dgm:spPr/>
      <dgm:t>
        <a:bodyPr/>
        <a:lstStyle/>
        <a:p>
          <a:endParaRPr lang="ru-RU"/>
        </a:p>
      </dgm:t>
    </dgm:pt>
    <dgm:pt modelId="{88A61EE0-AED1-4BFE-8E31-7EA4D7D7CF24}" type="sibTrans" cxnId="{BBF445D7-2665-43A5-B249-9525BA6BF3E0}">
      <dgm:prSet/>
      <dgm:spPr/>
      <dgm:t>
        <a:bodyPr/>
        <a:lstStyle/>
        <a:p>
          <a:endParaRPr lang="ru-RU"/>
        </a:p>
      </dgm:t>
    </dgm:pt>
    <dgm:pt modelId="{8620B197-40FF-4765-A423-D8A3862593A9}">
      <dgm:prSet phldrT="[Текст]" custT="1"/>
      <dgm:spPr/>
      <dgm:t>
        <a:bodyPr/>
        <a:lstStyle/>
        <a:p>
          <a:r>
            <a:rPr lang="ru-RU" sz="1800" dirty="0" smtClean="0">
              <a:latin typeface="Times New Roman" pitchFamily="18" charset="0"/>
              <a:cs typeface="Times New Roman" pitchFamily="18" charset="0"/>
            </a:rPr>
            <a:t>Стажировка на рабочем месте</a:t>
          </a:r>
          <a:endParaRPr lang="ru-RU" sz="1800" dirty="0">
            <a:latin typeface="Times New Roman" pitchFamily="18" charset="0"/>
            <a:cs typeface="Times New Roman" pitchFamily="18" charset="0"/>
          </a:endParaRPr>
        </a:p>
      </dgm:t>
    </dgm:pt>
    <dgm:pt modelId="{5B39C798-36D6-4C1A-8547-E3B013ADDA69}" type="parTrans" cxnId="{BC9B4402-525E-4295-A7B9-5D6900C296A3}">
      <dgm:prSet/>
      <dgm:spPr/>
      <dgm:t>
        <a:bodyPr/>
        <a:lstStyle/>
        <a:p>
          <a:endParaRPr lang="ru-RU"/>
        </a:p>
      </dgm:t>
    </dgm:pt>
    <dgm:pt modelId="{02DCEED8-E9F4-48EF-B5E4-66B43332AF9A}" type="sibTrans" cxnId="{BC9B4402-525E-4295-A7B9-5D6900C296A3}">
      <dgm:prSet/>
      <dgm:spPr/>
      <dgm:t>
        <a:bodyPr/>
        <a:lstStyle/>
        <a:p>
          <a:endParaRPr lang="ru-RU"/>
        </a:p>
      </dgm:t>
    </dgm:pt>
    <dgm:pt modelId="{FB095ED5-F72E-4B27-9140-57B4BF793AC2}" type="pres">
      <dgm:prSet presAssocID="{AA59D96C-E7C2-4F1F-A6F6-320D9CE3E8E0}" presName="cycle" presStyleCnt="0">
        <dgm:presLayoutVars>
          <dgm:dir/>
          <dgm:resizeHandles val="exact"/>
        </dgm:presLayoutVars>
      </dgm:prSet>
      <dgm:spPr/>
      <dgm:t>
        <a:bodyPr/>
        <a:lstStyle/>
        <a:p>
          <a:endParaRPr lang="ru-RU"/>
        </a:p>
      </dgm:t>
    </dgm:pt>
    <dgm:pt modelId="{EFACFAFE-6BE0-4E05-9980-6290D792635C}" type="pres">
      <dgm:prSet presAssocID="{C6A48542-1CFE-4170-A26F-EA6972A7B7D9}" presName="node" presStyleLbl="node1" presStyleIdx="0" presStyleCnt="5" custScaleX="118945" custScaleY="123932">
        <dgm:presLayoutVars>
          <dgm:bulletEnabled val="1"/>
        </dgm:presLayoutVars>
      </dgm:prSet>
      <dgm:spPr/>
      <dgm:t>
        <a:bodyPr/>
        <a:lstStyle/>
        <a:p>
          <a:endParaRPr lang="ru-RU"/>
        </a:p>
      </dgm:t>
    </dgm:pt>
    <dgm:pt modelId="{565C1A1E-C8BC-4742-960E-8DDF0AC3F431}" type="pres">
      <dgm:prSet presAssocID="{C6A48542-1CFE-4170-A26F-EA6972A7B7D9}" presName="spNode" presStyleCnt="0"/>
      <dgm:spPr/>
    </dgm:pt>
    <dgm:pt modelId="{BEF0F1DA-6873-40E4-A2FF-4D0F4CDC3FFE}" type="pres">
      <dgm:prSet presAssocID="{5DB9AB9F-AEF3-4643-990C-70C24EFFBE6B}" presName="sibTrans" presStyleLbl="sibTrans1D1" presStyleIdx="0" presStyleCnt="5"/>
      <dgm:spPr/>
      <dgm:t>
        <a:bodyPr/>
        <a:lstStyle/>
        <a:p>
          <a:endParaRPr lang="ru-RU"/>
        </a:p>
      </dgm:t>
    </dgm:pt>
    <dgm:pt modelId="{FF55D683-EAE6-4D53-8575-D12EE6ED7E03}" type="pres">
      <dgm:prSet presAssocID="{8CE4786A-05BC-4B97-83F2-C77AD023F2D7}" presName="node" presStyleLbl="node1" presStyleIdx="1" presStyleCnt="5" custScaleX="156475" custScaleY="191617" custRadScaleRad="99459" custRadScaleInc="16090">
        <dgm:presLayoutVars>
          <dgm:bulletEnabled val="1"/>
        </dgm:presLayoutVars>
      </dgm:prSet>
      <dgm:spPr/>
      <dgm:t>
        <a:bodyPr/>
        <a:lstStyle/>
        <a:p>
          <a:endParaRPr lang="ru-RU"/>
        </a:p>
      </dgm:t>
    </dgm:pt>
    <dgm:pt modelId="{91416CB9-C51F-4798-9D81-F99046A538E6}" type="pres">
      <dgm:prSet presAssocID="{8CE4786A-05BC-4B97-83F2-C77AD023F2D7}" presName="spNode" presStyleCnt="0"/>
      <dgm:spPr/>
    </dgm:pt>
    <dgm:pt modelId="{DAA2F8B1-4158-487F-AE72-722C3682F88E}" type="pres">
      <dgm:prSet presAssocID="{C9B4D472-14F3-4CE7-99F1-E9DE92F6F657}" presName="sibTrans" presStyleLbl="sibTrans1D1" presStyleIdx="1" presStyleCnt="5"/>
      <dgm:spPr/>
      <dgm:t>
        <a:bodyPr/>
        <a:lstStyle/>
        <a:p>
          <a:endParaRPr lang="ru-RU"/>
        </a:p>
      </dgm:t>
    </dgm:pt>
    <dgm:pt modelId="{60CCF26C-A8B7-40FD-923D-8AB96E8760F5}" type="pres">
      <dgm:prSet presAssocID="{6DC8EA70-0BC1-4EFD-9935-F85125D41777}" presName="node" presStyleLbl="node1" presStyleIdx="2" presStyleCnt="5" custScaleX="122056" custScaleY="129863">
        <dgm:presLayoutVars>
          <dgm:bulletEnabled val="1"/>
        </dgm:presLayoutVars>
      </dgm:prSet>
      <dgm:spPr/>
      <dgm:t>
        <a:bodyPr/>
        <a:lstStyle/>
        <a:p>
          <a:endParaRPr lang="ru-RU"/>
        </a:p>
      </dgm:t>
    </dgm:pt>
    <dgm:pt modelId="{1110C094-DFCB-4E10-92BB-3075AD7E94E5}" type="pres">
      <dgm:prSet presAssocID="{6DC8EA70-0BC1-4EFD-9935-F85125D41777}" presName="spNode" presStyleCnt="0"/>
      <dgm:spPr/>
    </dgm:pt>
    <dgm:pt modelId="{2E80BDFC-D69D-4ACE-A4BF-987DEB8E2CD8}" type="pres">
      <dgm:prSet presAssocID="{AA4FFF57-E762-4B74-BFAA-BDEF85680867}" presName="sibTrans" presStyleLbl="sibTrans1D1" presStyleIdx="2" presStyleCnt="5"/>
      <dgm:spPr/>
      <dgm:t>
        <a:bodyPr/>
        <a:lstStyle/>
        <a:p>
          <a:endParaRPr lang="ru-RU"/>
        </a:p>
      </dgm:t>
    </dgm:pt>
    <dgm:pt modelId="{B4A169E9-0378-4107-963D-56381D22CFD2}" type="pres">
      <dgm:prSet presAssocID="{6215476F-7CFD-4A1B-88F6-927C4FB331EA}" presName="node" presStyleLbl="node1" presStyleIdx="3" presStyleCnt="5" custScaleX="157377" custScaleY="137543">
        <dgm:presLayoutVars>
          <dgm:bulletEnabled val="1"/>
        </dgm:presLayoutVars>
      </dgm:prSet>
      <dgm:spPr/>
      <dgm:t>
        <a:bodyPr/>
        <a:lstStyle/>
        <a:p>
          <a:endParaRPr lang="ru-RU"/>
        </a:p>
      </dgm:t>
    </dgm:pt>
    <dgm:pt modelId="{729CFCCC-C32A-4533-AEDE-FEFB44C3733F}" type="pres">
      <dgm:prSet presAssocID="{6215476F-7CFD-4A1B-88F6-927C4FB331EA}" presName="spNode" presStyleCnt="0"/>
      <dgm:spPr/>
    </dgm:pt>
    <dgm:pt modelId="{1AB098E5-D87A-4C40-B903-B2E858EA2FEE}" type="pres">
      <dgm:prSet presAssocID="{88A61EE0-AED1-4BFE-8E31-7EA4D7D7CF24}" presName="sibTrans" presStyleLbl="sibTrans1D1" presStyleIdx="3" presStyleCnt="5"/>
      <dgm:spPr/>
      <dgm:t>
        <a:bodyPr/>
        <a:lstStyle/>
        <a:p>
          <a:endParaRPr lang="ru-RU"/>
        </a:p>
      </dgm:t>
    </dgm:pt>
    <dgm:pt modelId="{AAB51156-79EC-41AC-B5FC-32E6AA2E6C8F}" type="pres">
      <dgm:prSet presAssocID="{8620B197-40FF-4765-A423-D8A3862593A9}" presName="node" presStyleLbl="node1" presStyleIdx="4" presStyleCnt="5" custScaleX="122981" custScaleY="136549">
        <dgm:presLayoutVars>
          <dgm:bulletEnabled val="1"/>
        </dgm:presLayoutVars>
      </dgm:prSet>
      <dgm:spPr/>
      <dgm:t>
        <a:bodyPr/>
        <a:lstStyle/>
        <a:p>
          <a:endParaRPr lang="ru-RU"/>
        </a:p>
      </dgm:t>
    </dgm:pt>
    <dgm:pt modelId="{77AEF876-534D-4AFA-8869-9FEC669CFC14}" type="pres">
      <dgm:prSet presAssocID="{8620B197-40FF-4765-A423-D8A3862593A9}" presName="spNode" presStyleCnt="0"/>
      <dgm:spPr/>
    </dgm:pt>
    <dgm:pt modelId="{52E2CA7A-4EE3-44FC-8340-E065CAB185C4}" type="pres">
      <dgm:prSet presAssocID="{02DCEED8-E9F4-48EF-B5E4-66B43332AF9A}" presName="sibTrans" presStyleLbl="sibTrans1D1" presStyleIdx="4" presStyleCnt="5"/>
      <dgm:spPr/>
      <dgm:t>
        <a:bodyPr/>
        <a:lstStyle/>
        <a:p>
          <a:endParaRPr lang="ru-RU"/>
        </a:p>
      </dgm:t>
    </dgm:pt>
  </dgm:ptLst>
  <dgm:cxnLst>
    <dgm:cxn modelId="{A93D6BF7-501D-4BD5-905E-71803CE0F973}" srcId="{AA59D96C-E7C2-4F1F-A6F6-320D9CE3E8E0}" destId="{C6A48542-1CFE-4170-A26F-EA6972A7B7D9}" srcOrd="0" destOrd="0" parTransId="{2E99405A-2BEA-4A2F-8E56-894A30D7C30A}" sibTransId="{5DB9AB9F-AEF3-4643-990C-70C24EFFBE6B}"/>
    <dgm:cxn modelId="{6E2D930B-BD72-4D3B-B070-397D6286D07B}" srcId="{AA59D96C-E7C2-4F1F-A6F6-320D9CE3E8E0}" destId="{6DC8EA70-0BC1-4EFD-9935-F85125D41777}" srcOrd="2" destOrd="0" parTransId="{27178F93-92DE-46F5-A1A8-038B11265FC0}" sibTransId="{AA4FFF57-E762-4B74-BFAA-BDEF85680867}"/>
    <dgm:cxn modelId="{DFC03711-8642-46A7-BE4A-8E8F02928D10}" type="presOf" srcId="{6DC8EA70-0BC1-4EFD-9935-F85125D41777}" destId="{60CCF26C-A8B7-40FD-923D-8AB96E8760F5}" srcOrd="0" destOrd="0" presId="urn:microsoft.com/office/officeart/2005/8/layout/cycle6"/>
    <dgm:cxn modelId="{B1B9C530-F325-408F-B1F5-F30A32D4FB73}" type="presOf" srcId="{AA59D96C-E7C2-4F1F-A6F6-320D9CE3E8E0}" destId="{FB095ED5-F72E-4B27-9140-57B4BF793AC2}" srcOrd="0" destOrd="0" presId="urn:microsoft.com/office/officeart/2005/8/layout/cycle6"/>
    <dgm:cxn modelId="{62CFED0D-8A5D-4C86-9E19-5C750E41C67E}" type="presOf" srcId="{5DB9AB9F-AEF3-4643-990C-70C24EFFBE6B}" destId="{BEF0F1DA-6873-40E4-A2FF-4D0F4CDC3FFE}" srcOrd="0" destOrd="0" presId="urn:microsoft.com/office/officeart/2005/8/layout/cycle6"/>
    <dgm:cxn modelId="{BC9B4402-525E-4295-A7B9-5D6900C296A3}" srcId="{AA59D96C-E7C2-4F1F-A6F6-320D9CE3E8E0}" destId="{8620B197-40FF-4765-A423-D8A3862593A9}" srcOrd="4" destOrd="0" parTransId="{5B39C798-36D6-4C1A-8547-E3B013ADDA69}" sibTransId="{02DCEED8-E9F4-48EF-B5E4-66B43332AF9A}"/>
    <dgm:cxn modelId="{E21B8152-C65E-4CE3-A9D7-4462AB38C528}" type="presOf" srcId="{C6A48542-1CFE-4170-A26F-EA6972A7B7D9}" destId="{EFACFAFE-6BE0-4E05-9980-6290D792635C}" srcOrd="0" destOrd="0" presId="urn:microsoft.com/office/officeart/2005/8/layout/cycle6"/>
    <dgm:cxn modelId="{D1ED4ACA-774F-4407-B15A-2942F4798216}" type="presOf" srcId="{8CE4786A-05BC-4B97-83F2-C77AD023F2D7}" destId="{FF55D683-EAE6-4D53-8575-D12EE6ED7E03}" srcOrd="0" destOrd="0" presId="urn:microsoft.com/office/officeart/2005/8/layout/cycle6"/>
    <dgm:cxn modelId="{B822670D-909A-4105-93C2-C674BEE27E06}" type="presOf" srcId="{C9B4D472-14F3-4CE7-99F1-E9DE92F6F657}" destId="{DAA2F8B1-4158-487F-AE72-722C3682F88E}" srcOrd="0" destOrd="0" presId="urn:microsoft.com/office/officeart/2005/8/layout/cycle6"/>
    <dgm:cxn modelId="{A89FA112-4D11-4CEB-A881-AAF33B371BF0}" type="presOf" srcId="{02DCEED8-E9F4-48EF-B5E4-66B43332AF9A}" destId="{52E2CA7A-4EE3-44FC-8340-E065CAB185C4}" srcOrd="0" destOrd="0" presId="urn:microsoft.com/office/officeart/2005/8/layout/cycle6"/>
    <dgm:cxn modelId="{99A1FFA5-23C8-4093-8B11-F9B3F443EAC3}" type="presOf" srcId="{88A61EE0-AED1-4BFE-8E31-7EA4D7D7CF24}" destId="{1AB098E5-D87A-4C40-B903-B2E858EA2FEE}" srcOrd="0" destOrd="0" presId="urn:microsoft.com/office/officeart/2005/8/layout/cycle6"/>
    <dgm:cxn modelId="{EBC0377F-B4A7-4A46-BF97-8363944DA4FF}" srcId="{AA59D96C-E7C2-4F1F-A6F6-320D9CE3E8E0}" destId="{8CE4786A-05BC-4B97-83F2-C77AD023F2D7}" srcOrd="1" destOrd="0" parTransId="{3C5D1603-8756-46C8-94FF-E8CDA6999833}" sibTransId="{C9B4D472-14F3-4CE7-99F1-E9DE92F6F657}"/>
    <dgm:cxn modelId="{EBE2ADE6-DAF1-4549-BCBD-D567B8702D46}" type="presOf" srcId="{AA4FFF57-E762-4B74-BFAA-BDEF85680867}" destId="{2E80BDFC-D69D-4ACE-A4BF-987DEB8E2CD8}" srcOrd="0" destOrd="0" presId="urn:microsoft.com/office/officeart/2005/8/layout/cycle6"/>
    <dgm:cxn modelId="{BBF445D7-2665-43A5-B249-9525BA6BF3E0}" srcId="{AA59D96C-E7C2-4F1F-A6F6-320D9CE3E8E0}" destId="{6215476F-7CFD-4A1B-88F6-927C4FB331EA}" srcOrd="3" destOrd="0" parTransId="{91BEC4F9-F18D-44D4-A631-2001BE7A64EA}" sibTransId="{88A61EE0-AED1-4BFE-8E31-7EA4D7D7CF24}"/>
    <dgm:cxn modelId="{55AE0648-6F6A-4095-BB42-09EC32641E6E}" type="presOf" srcId="{8620B197-40FF-4765-A423-D8A3862593A9}" destId="{AAB51156-79EC-41AC-B5FC-32E6AA2E6C8F}" srcOrd="0" destOrd="0" presId="urn:microsoft.com/office/officeart/2005/8/layout/cycle6"/>
    <dgm:cxn modelId="{BFCDE908-2C21-428F-A1BF-F2870E2D7628}" type="presOf" srcId="{6215476F-7CFD-4A1B-88F6-927C4FB331EA}" destId="{B4A169E9-0378-4107-963D-56381D22CFD2}" srcOrd="0" destOrd="0" presId="urn:microsoft.com/office/officeart/2005/8/layout/cycle6"/>
    <dgm:cxn modelId="{99E81BEC-151E-4F0C-94F4-EA4DF3603BB1}" type="presParOf" srcId="{FB095ED5-F72E-4B27-9140-57B4BF793AC2}" destId="{EFACFAFE-6BE0-4E05-9980-6290D792635C}" srcOrd="0" destOrd="0" presId="urn:microsoft.com/office/officeart/2005/8/layout/cycle6"/>
    <dgm:cxn modelId="{A99F97BD-E3F1-43E8-B6AC-B12ED11FD418}" type="presParOf" srcId="{FB095ED5-F72E-4B27-9140-57B4BF793AC2}" destId="{565C1A1E-C8BC-4742-960E-8DDF0AC3F431}" srcOrd="1" destOrd="0" presId="urn:microsoft.com/office/officeart/2005/8/layout/cycle6"/>
    <dgm:cxn modelId="{8BF7D199-3092-4C84-AF91-0CE343DBFB11}" type="presParOf" srcId="{FB095ED5-F72E-4B27-9140-57B4BF793AC2}" destId="{BEF0F1DA-6873-40E4-A2FF-4D0F4CDC3FFE}" srcOrd="2" destOrd="0" presId="urn:microsoft.com/office/officeart/2005/8/layout/cycle6"/>
    <dgm:cxn modelId="{1DE86CB7-4666-4487-8E7B-8FD804C2A544}" type="presParOf" srcId="{FB095ED5-F72E-4B27-9140-57B4BF793AC2}" destId="{FF55D683-EAE6-4D53-8575-D12EE6ED7E03}" srcOrd="3" destOrd="0" presId="urn:microsoft.com/office/officeart/2005/8/layout/cycle6"/>
    <dgm:cxn modelId="{00A2C8C0-CB27-45C9-BAED-C9AE265C0394}" type="presParOf" srcId="{FB095ED5-F72E-4B27-9140-57B4BF793AC2}" destId="{91416CB9-C51F-4798-9D81-F99046A538E6}" srcOrd="4" destOrd="0" presId="urn:microsoft.com/office/officeart/2005/8/layout/cycle6"/>
    <dgm:cxn modelId="{670FC6B7-AB84-4A7B-A4BC-C3457CDC8731}" type="presParOf" srcId="{FB095ED5-F72E-4B27-9140-57B4BF793AC2}" destId="{DAA2F8B1-4158-487F-AE72-722C3682F88E}" srcOrd="5" destOrd="0" presId="urn:microsoft.com/office/officeart/2005/8/layout/cycle6"/>
    <dgm:cxn modelId="{6753BDFD-7D91-4A99-8DD6-5EF59F08FFF1}" type="presParOf" srcId="{FB095ED5-F72E-4B27-9140-57B4BF793AC2}" destId="{60CCF26C-A8B7-40FD-923D-8AB96E8760F5}" srcOrd="6" destOrd="0" presId="urn:microsoft.com/office/officeart/2005/8/layout/cycle6"/>
    <dgm:cxn modelId="{43C51645-3C3C-4A06-B2C6-C15DE3B8FFC0}" type="presParOf" srcId="{FB095ED5-F72E-4B27-9140-57B4BF793AC2}" destId="{1110C094-DFCB-4E10-92BB-3075AD7E94E5}" srcOrd="7" destOrd="0" presId="urn:microsoft.com/office/officeart/2005/8/layout/cycle6"/>
    <dgm:cxn modelId="{A355ED53-1E21-4596-AF86-52972D234400}" type="presParOf" srcId="{FB095ED5-F72E-4B27-9140-57B4BF793AC2}" destId="{2E80BDFC-D69D-4ACE-A4BF-987DEB8E2CD8}" srcOrd="8" destOrd="0" presId="urn:microsoft.com/office/officeart/2005/8/layout/cycle6"/>
    <dgm:cxn modelId="{4D7D6376-C676-4C5E-9E0A-40DDCBFDB291}" type="presParOf" srcId="{FB095ED5-F72E-4B27-9140-57B4BF793AC2}" destId="{B4A169E9-0378-4107-963D-56381D22CFD2}" srcOrd="9" destOrd="0" presId="urn:microsoft.com/office/officeart/2005/8/layout/cycle6"/>
    <dgm:cxn modelId="{4B0DEE20-9E4B-4EBE-8BCF-A0C378D5FBFF}" type="presParOf" srcId="{FB095ED5-F72E-4B27-9140-57B4BF793AC2}" destId="{729CFCCC-C32A-4533-AEDE-FEFB44C3733F}" srcOrd="10" destOrd="0" presId="urn:microsoft.com/office/officeart/2005/8/layout/cycle6"/>
    <dgm:cxn modelId="{14AD2858-ACCE-4D3B-B025-6C06B0F40BD8}" type="presParOf" srcId="{FB095ED5-F72E-4B27-9140-57B4BF793AC2}" destId="{1AB098E5-D87A-4C40-B903-B2E858EA2FEE}" srcOrd="11" destOrd="0" presId="urn:microsoft.com/office/officeart/2005/8/layout/cycle6"/>
    <dgm:cxn modelId="{01450A1C-78DF-4C56-B8C1-35B4A78542A8}" type="presParOf" srcId="{FB095ED5-F72E-4B27-9140-57B4BF793AC2}" destId="{AAB51156-79EC-41AC-B5FC-32E6AA2E6C8F}" srcOrd="12" destOrd="0" presId="urn:microsoft.com/office/officeart/2005/8/layout/cycle6"/>
    <dgm:cxn modelId="{7E9EA27B-9CDB-4A33-BA33-25CD7AE9BAE4}" type="presParOf" srcId="{FB095ED5-F72E-4B27-9140-57B4BF793AC2}" destId="{77AEF876-534D-4AFA-8869-9FEC669CFC14}" srcOrd="13" destOrd="0" presId="urn:microsoft.com/office/officeart/2005/8/layout/cycle6"/>
    <dgm:cxn modelId="{478DE485-F17C-443D-B5E2-BE80B4FF9F2C}" type="presParOf" srcId="{FB095ED5-F72E-4B27-9140-57B4BF793AC2}" destId="{52E2CA7A-4EE3-44FC-8340-E065CAB185C4}" srcOrd="14"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5331632-5F38-4F32-85D1-D8A0D61D3177}" type="doc">
      <dgm:prSet loTypeId="urn:microsoft.com/office/officeart/2005/8/layout/vList6" loCatId="list" qsTypeId="urn:microsoft.com/office/officeart/2005/8/quickstyle/simple1" qsCatId="simple" csTypeId="urn:microsoft.com/office/officeart/2005/8/colors/accent2_3" csCatId="accent2" phldr="1"/>
      <dgm:spPr/>
      <dgm:t>
        <a:bodyPr/>
        <a:lstStyle/>
        <a:p>
          <a:endParaRPr lang="ru-RU"/>
        </a:p>
      </dgm:t>
    </dgm:pt>
    <dgm:pt modelId="{733DAC24-9C20-4FED-ACF4-170D199D74C7}">
      <dgm:prSet phldrT="[Текст]" custT="1"/>
      <dgm:spPr/>
      <dgm:t>
        <a:bodyPr/>
        <a:lstStyle/>
        <a:p>
          <a:r>
            <a:rPr lang="ru-RU" sz="1800" dirty="0" smtClean="0">
              <a:latin typeface="Times New Roman" pitchFamily="18" charset="0"/>
              <a:cs typeface="Times New Roman" pitchFamily="18" charset="0"/>
            </a:rPr>
            <a:t>Вводный инструктаж по охране труда</a:t>
          </a:r>
          <a:endParaRPr lang="ru-RU" sz="1800" dirty="0">
            <a:latin typeface="Times New Roman" pitchFamily="18" charset="0"/>
            <a:cs typeface="Times New Roman" pitchFamily="18" charset="0"/>
          </a:endParaRPr>
        </a:p>
      </dgm:t>
    </dgm:pt>
    <dgm:pt modelId="{8DC01183-E7BA-42D4-A024-CF657CAD505F}" type="parTrans" cxnId="{035775C3-5EF9-4412-9106-4DD087C4618D}">
      <dgm:prSet/>
      <dgm:spPr/>
      <dgm:t>
        <a:bodyPr/>
        <a:lstStyle/>
        <a:p>
          <a:endParaRPr lang="ru-RU" sz="1800">
            <a:latin typeface="Times New Roman" pitchFamily="18" charset="0"/>
            <a:cs typeface="Times New Roman" pitchFamily="18" charset="0"/>
          </a:endParaRPr>
        </a:p>
      </dgm:t>
    </dgm:pt>
    <dgm:pt modelId="{F18672C1-9B1C-458E-B5DA-AD319153E336}" type="sibTrans" cxnId="{035775C3-5EF9-4412-9106-4DD087C4618D}">
      <dgm:prSet/>
      <dgm:spPr/>
      <dgm:t>
        <a:bodyPr/>
        <a:lstStyle/>
        <a:p>
          <a:endParaRPr lang="ru-RU" sz="1800">
            <a:latin typeface="Times New Roman" pitchFamily="18" charset="0"/>
            <a:cs typeface="Times New Roman" pitchFamily="18" charset="0"/>
          </a:endParaRPr>
        </a:p>
      </dgm:t>
    </dgm:pt>
    <dgm:pt modelId="{FABF1865-585D-492F-8FB8-E349900FB4E7}">
      <dgm:prSet phldrT="[Текст]" custT="1"/>
      <dgm:spPr/>
      <dgm:t>
        <a:bodyPr/>
        <a:lstStyle/>
        <a:p>
          <a:r>
            <a:rPr lang="ru-RU" sz="1400" dirty="0" smtClean="0">
              <a:latin typeface="Times New Roman" pitchFamily="18" charset="0"/>
              <a:cs typeface="Times New Roman" pitchFamily="18" charset="0"/>
            </a:rPr>
            <a:t>проводится </a:t>
          </a:r>
          <a:r>
            <a:rPr lang="ru-RU" sz="1400" dirty="0" smtClean="0"/>
            <a:t>со всеми принятыми на работу  и другими лицами, участвующими в производственной деятельности работодателя и находящимися на подконтрольной ему территории</a:t>
          </a:r>
          <a:endParaRPr lang="ru-RU" sz="1400" dirty="0">
            <a:latin typeface="Times New Roman" pitchFamily="18" charset="0"/>
            <a:cs typeface="Times New Roman" pitchFamily="18" charset="0"/>
          </a:endParaRPr>
        </a:p>
      </dgm:t>
    </dgm:pt>
    <dgm:pt modelId="{EE70CA52-6BA4-4976-B864-54A3E4D64508}" type="parTrans" cxnId="{48D5EF8C-F682-4EA1-9BC3-AF84044C16CA}">
      <dgm:prSet/>
      <dgm:spPr/>
      <dgm:t>
        <a:bodyPr/>
        <a:lstStyle/>
        <a:p>
          <a:endParaRPr lang="ru-RU" sz="1800">
            <a:latin typeface="Times New Roman" pitchFamily="18" charset="0"/>
            <a:cs typeface="Times New Roman" pitchFamily="18" charset="0"/>
          </a:endParaRPr>
        </a:p>
      </dgm:t>
    </dgm:pt>
    <dgm:pt modelId="{1D1E6FC6-87A1-4A36-9701-F47C6D29C039}" type="sibTrans" cxnId="{48D5EF8C-F682-4EA1-9BC3-AF84044C16CA}">
      <dgm:prSet/>
      <dgm:spPr/>
      <dgm:t>
        <a:bodyPr/>
        <a:lstStyle/>
        <a:p>
          <a:endParaRPr lang="ru-RU" sz="1800">
            <a:latin typeface="Times New Roman" pitchFamily="18" charset="0"/>
            <a:cs typeface="Times New Roman" pitchFamily="18" charset="0"/>
          </a:endParaRPr>
        </a:p>
      </dgm:t>
    </dgm:pt>
    <dgm:pt modelId="{662C00B6-7F85-4004-BC09-2A386D937E6C}" type="pres">
      <dgm:prSet presAssocID="{75331632-5F38-4F32-85D1-D8A0D61D3177}" presName="Name0" presStyleCnt="0">
        <dgm:presLayoutVars>
          <dgm:dir/>
          <dgm:animLvl val="lvl"/>
          <dgm:resizeHandles/>
        </dgm:presLayoutVars>
      </dgm:prSet>
      <dgm:spPr/>
      <dgm:t>
        <a:bodyPr/>
        <a:lstStyle/>
        <a:p>
          <a:endParaRPr lang="ru-RU"/>
        </a:p>
      </dgm:t>
    </dgm:pt>
    <dgm:pt modelId="{7EA2FD07-BFA1-44E7-BFA2-AEF1A18F7D4C}" type="pres">
      <dgm:prSet presAssocID="{733DAC24-9C20-4FED-ACF4-170D199D74C7}" presName="linNode" presStyleCnt="0"/>
      <dgm:spPr/>
    </dgm:pt>
    <dgm:pt modelId="{2AA8C00F-858C-43A6-A699-C4E0D6B418DE}" type="pres">
      <dgm:prSet presAssocID="{733DAC24-9C20-4FED-ACF4-170D199D74C7}" presName="parentShp" presStyleLbl="node1" presStyleIdx="0" presStyleCnt="1" custScaleX="79104" custLinFactNeighborX="-6965" custLinFactNeighborY="-49">
        <dgm:presLayoutVars>
          <dgm:bulletEnabled val="1"/>
        </dgm:presLayoutVars>
      </dgm:prSet>
      <dgm:spPr/>
      <dgm:t>
        <a:bodyPr/>
        <a:lstStyle/>
        <a:p>
          <a:endParaRPr lang="ru-RU"/>
        </a:p>
      </dgm:t>
    </dgm:pt>
    <dgm:pt modelId="{D25A1AAA-61BA-468B-8149-446C7EAE3DA6}" type="pres">
      <dgm:prSet presAssocID="{733DAC24-9C20-4FED-ACF4-170D199D74C7}" presName="childShp" presStyleLbl="bgAccFollowNode1" presStyleIdx="0" presStyleCnt="1" custScaleX="114925">
        <dgm:presLayoutVars>
          <dgm:bulletEnabled val="1"/>
        </dgm:presLayoutVars>
      </dgm:prSet>
      <dgm:spPr/>
      <dgm:t>
        <a:bodyPr/>
        <a:lstStyle/>
        <a:p>
          <a:endParaRPr lang="ru-RU"/>
        </a:p>
      </dgm:t>
    </dgm:pt>
  </dgm:ptLst>
  <dgm:cxnLst>
    <dgm:cxn modelId="{035775C3-5EF9-4412-9106-4DD087C4618D}" srcId="{75331632-5F38-4F32-85D1-D8A0D61D3177}" destId="{733DAC24-9C20-4FED-ACF4-170D199D74C7}" srcOrd="0" destOrd="0" parTransId="{8DC01183-E7BA-42D4-A024-CF657CAD505F}" sibTransId="{F18672C1-9B1C-458E-B5DA-AD319153E336}"/>
    <dgm:cxn modelId="{2072CC65-3393-4AB5-96EB-DEEF3862497F}" type="presOf" srcId="{733DAC24-9C20-4FED-ACF4-170D199D74C7}" destId="{2AA8C00F-858C-43A6-A699-C4E0D6B418DE}" srcOrd="0" destOrd="0" presId="urn:microsoft.com/office/officeart/2005/8/layout/vList6"/>
    <dgm:cxn modelId="{7119FB1F-9125-4540-BACA-37BA540E9835}" type="presOf" srcId="{75331632-5F38-4F32-85D1-D8A0D61D3177}" destId="{662C00B6-7F85-4004-BC09-2A386D937E6C}" srcOrd="0" destOrd="0" presId="urn:microsoft.com/office/officeart/2005/8/layout/vList6"/>
    <dgm:cxn modelId="{9CD85D11-1AB4-4373-945A-4D47B719DD71}" type="presOf" srcId="{FABF1865-585D-492F-8FB8-E349900FB4E7}" destId="{D25A1AAA-61BA-468B-8149-446C7EAE3DA6}" srcOrd="0" destOrd="0" presId="urn:microsoft.com/office/officeart/2005/8/layout/vList6"/>
    <dgm:cxn modelId="{48D5EF8C-F682-4EA1-9BC3-AF84044C16CA}" srcId="{733DAC24-9C20-4FED-ACF4-170D199D74C7}" destId="{FABF1865-585D-492F-8FB8-E349900FB4E7}" srcOrd="0" destOrd="0" parTransId="{EE70CA52-6BA4-4976-B864-54A3E4D64508}" sibTransId="{1D1E6FC6-87A1-4A36-9701-F47C6D29C039}"/>
    <dgm:cxn modelId="{A8CAD1B3-D0AF-4209-83EC-79B7D56C1C34}" type="presParOf" srcId="{662C00B6-7F85-4004-BC09-2A386D937E6C}" destId="{7EA2FD07-BFA1-44E7-BFA2-AEF1A18F7D4C}" srcOrd="0" destOrd="0" presId="urn:microsoft.com/office/officeart/2005/8/layout/vList6"/>
    <dgm:cxn modelId="{05980429-64A5-4C5F-93E9-97D5A5A9D730}" type="presParOf" srcId="{7EA2FD07-BFA1-44E7-BFA2-AEF1A18F7D4C}" destId="{2AA8C00F-858C-43A6-A699-C4E0D6B418DE}" srcOrd="0" destOrd="0" presId="urn:microsoft.com/office/officeart/2005/8/layout/vList6"/>
    <dgm:cxn modelId="{C1095754-B38B-4ED6-914E-8029A4A73703}" type="presParOf" srcId="{7EA2FD07-BFA1-44E7-BFA2-AEF1A18F7D4C}" destId="{D25A1AAA-61BA-468B-8149-446C7EAE3DA6}"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5331632-5F38-4F32-85D1-D8A0D61D3177}" type="doc">
      <dgm:prSet loTypeId="urn:microsoft.com/office/officeart/2005/8/layout/vList6" loCatId="list" qsTypeId="urn:microsoft.com/office/officeart/2005/8/quickstyle/simple1" qsCatId="simple" csTypeId="urn:microsoft.com/office/officeart/2005/8/colors/accent2_3" csCatId="accent2" phldr="1"/>
      <dgm:spPr/>
      <dgm:t>
        <a:bodyPr/>
        <a:lstStyle/>
        <a:p>
          <a:endParaRPr lang="ru-RU"/>
        </a:p>
      </dgm:t>
    </dgm:pt>
    <dgm:pt modelId="{733DAC24-9C20-4FED-ACF4-170D199D74C7}">
      <dgm:prSet phldrT="[Текст]" custT="1"/>
      <dgm:spPr/>
      <dgm:t>
        <a:bodyPr/>
        <a:lstStyle/>
        <a:p>
          <a:r>
            <a:rPr lang="ru-RU" sz="1800" dirty="0" smtClean="0">
              <a:latin typeface="Times New Roman" pitchFamily="18" charset="0"/>
              <a:cs typeface="Times New Roman" pitchFamily="18" charset="0"/>
            </a:rPr>
            <a:t>Инструктаж по охране труда на </a:t>
          </a:r>
          <a:r>
            <a:rPr lang="ru-RU" sz="1800" smtClean="0">
              <a:latin typeface="Times New Roman" pitchFamily="18" charset="0"/>
              <a:cs typeface="Times New Roman" pitchFamily="18" charset="0"/>
            </a:rPr>
            <a:t>рабочем месте</a:t>
          </a:r>
          <a:endParaRPr lang="ru-RU" sz="1800" dirty="0">
            <a:latin typeface="Times New Roman" pitchFamily="18" charset="0"/>
            <a:cs typeface="Times New Roman" pitchFamily="18" charset="0"/>
          </a:endParaRPr>
        </a:p>
      </dgm:t>
    </dgm:pt>
    <dgm:pt modelId="{8DC01183-E7BA-42D4-A024-CF657CAD505F}" type="parTrans" cxnId="{035775C3-5EF9-4412-9106-4DD087C4618D}">
      <dgm:prSet/>
      <dgm:spPr/>
      <dgm:t>
        <a:bodyPr/>
        <a:lstStyle/>
        <a:p>
          <a:endParaRPr lang="ru-RU" sz="1800">
            <a:latin typeface="Times New Roman" pitchFamily="18" charset="0"/>
            <a:cs typeface="Times New Roman" pitchFamily="18" charset="0"/>
          </a:endParaRPr>
        </a:p>
      </dgm:t>
    </dgm:pt>
    <dgm:pt modelId="{F18672C1-9B1C-458E-B5DA-AD319153E336}" type="sibTrans" cxnId="{035775C3-5EF9-4412-9106-4DD087C4618D}">
      <dgm:prSet/>
      <dgm:spPr/>
      <dgm:t>
        <a:bodyPr/>
        <a:lstStyle/>
        <a:p>
          <a:endParaRPr lang="ru-RU" sz="1800">
            <a:latin typeface="Times New Roman" pitchFamily="18" charset="0"/>
            <a:cs typeface="Times New Roman" pitchFamily="18" charset="0"/>
          </a:endParaRPr>
        </a:p>
      </dgm:t>
    </dgm:pt>
    <dgm:pt modelId="{FABF1865-585D-492F-8FB8-E349900FB4E7}">
      <dgm:prSet phldrT="[Текст]" custT="1"/>
      <dgm:spPr/>
      <dgm:t>
        <a:bodyPr/>
        <a:lstStyle/>
        <a:p>
          <a:r>
            <a:rPr lang="ru-RU" sz="1400" dirty="0" smtClean="0">
              <a:latin typeface="Times New Roman" pitchFamily="18" charset="0"/>
              <a:cs typeface="Times New Roman" pitchFamily="18" charset="0"/>
            </a:rPr>
            <a:t>с работниками, трудовая функция которых предусматривает работу с оборудованием </a:t>
          </a:r>
        </a:p>
      </dgm:t>
    </dgm:pt>
    <dgm:pt modelId="{1D1E6FC6-87A1-4A36-9701-F47C6D29C039}" type="sibTrans" cxnId="{48D5EF8C-F682-4EA1-9BC3-AF84044C16CA}">
      <dgm:prSet/>
      <dgm:spPr/>
      <dgm:t>
        <a:bodyPr/>
        <a:lstStyle/>
        <a:p>
          <a:endParaRPr lang="ru-RU" sz="1800">
            <a:latin typeface="Times New Roman" pitchFamily="18" charset="0"/>
            <a:cs typeface="Times New Roman" pitchFamily="18" charset="0"/>
          </a:endParaRPr>
        </a:p>
      </dgm:t>
    </dgm:pt>
    <dgm:pt modelId="{EE70CA52-6BA4-4976-B864-54A3E4D64508}" type="parTrans" cxnId="{48D5EF8C-F682-4EA1-9BC3-AF84044C16CA}">
      <dgm:prSet/>
      <dgm:spPr/>
      <dgm:t>
        <a:bodyPr/>
        <a:lstStyle/>
        <a:p>
          <a:endParaRPr lang="ru-RU" sz="1800">
            <a:latin typeface="Times New Roman" pitchFamily="18" charset="0"/>
            <a:cs typeface="Times New Roman" pitchFamily="18" charset="0"/>
          </a:endParaRPr>
        </a:p>
      </dgm:t>
    </dgm:pt>
    <dgm:pt modelId="{662C00B6-7F85-4004-BC09-2A386D937E6C}" type="pres">
      <dgm:prSet presAssocID="{75331632-5F38-4F32-85D1-D8A0D61D3177}" presName="Name0" presStyleCnt="0">
        <dgm:presLayoutVars>
          <dgm:dir/>
          <dgm:animLvl val="lvl"/>
          <dgm:resizeHandles/>
        </dgm:presLayoutVars>
      </dgm:prSet>
      <dgm:spPr/>
      <dgm:t>
        <a:bodyPr/>
        <a:lstStyle/>
        <a:p>
          <a:endParaRPr lang="ru-RU"/>
        </a:p>
      </dgm:t>
    </dgm:pt>
    <dgm:pt modelId="{7EA2FD07-BFA1-44E7-BFA2-AEF1A18F7D4C}" type="pres">
      <dgm:prSet presAssocID="{733DAC24-9C20-4FED-ACF4-170D199D74C7}" presName="linNode" presStyleCnt="0"/>
      <dgm:spPr/>
    </dgm:pt>
    <dgm:pt modelId="{2AA8C00F-858C-43A6-A699-C4E0D6B418DE}" type="pres">
      <dgm:prSet presAssocID="{733DAC24-9C20-4FED-ACF4-170D199D74C7}" presName="parentShp" presStyleLbl="node1" presStyleIdx="0" presStyleCnt="1" custLinFactNeighborX="-15981" custLinFactNeighborY="-32614">
        <dgm:presLayoutVars>
          <dgm:bulletEnabled val="1"/>
        </dgm:presLayoutVars>
      </dgm:prSet>
      <dgm:spPr/>
      <dgm:t>
        <a:bodyPr/>
        <a:lstStyle/>
        <a:p>
          <a:endParaRPr lang="ru-RU"/>
        </a:p>
      </dgm:t>
    </dgm:pt>
    <dgm:pt modelId="{D25A1AAA-61BA-468B-8149-446C7EAE3DA6}" type="pres">
      <dgm:prSet presAssocID="{733DAC24-9C20-4FED-ACF4-170D199D74C7}" presName="childShp" presStyleLbl="bgAccFollowNode1" presStyleIdx="0" presStyleCnt="1">
        <dgm:presLayoutVars>
          <dgm:bulletEnabled val="1"/>
        </dgm:presLayoutVars>
      </dgm:prSet>
      <dgm:spPr/>
      <dgm:t>
        <a:bodyPr/>
        <a:lstStyle/>
        <a:p>
          <a:endParaRPr lang="ru-RU"/>
        </a:p>
      </dgm:t>
    </dgm:pt>
  </dgm:ptLst>
  <dgm:cxnLst>
    <dgm:cxn modelId="{035775C3-5EF9-4412-9106-4DD087C4618D}" srcId="{75331632-5F38-4F32-85D1-D8A0D61D3177}" destId="{733DAC24-9C20-4FED-ACF4-170D199D74C7}" srcOrd="0" destOrd="0" parTransId="{8DC01183-E7BA-42D4-A024-CF657CAD505F}" sibTransId="{F18672C1-9B1C-458E-B5DA-AD319153E336}"/>
    <dgm:cxn modelId="{CAFB76A2-9A0F-4788-92DF-F3C92676CFC9}" type="presOf" srcId="{FABF1865-585D-492F-8FB8-E349900FB4E7}" destId="{D25A1AAA-61BA-468B-8149-446C7EAE3DA6}" srcOrd="0" destOrd="0" presId="urn:microsoft.com/office/officeart/2005/8/layout/vList6"/>
    <dgm:cxn modelId="{48D5EF8C-F682-4EA1-9BC3-AF84044C16CA}" srcId="{733DAC24-9C20-4FED-ACF4-170D199D74C7}" destId="{FABF1865-585D-492F-8FB8-E349900FB4E7}" srcOrd="0" destOrd="0" parTransId="{EE70CA52-6BA4-4976-B864-54A3E4D64508}" sibTransId="{1D1E6FC6-87A1-4A36-9701-F47C6D29C039}"/>
    <dgm:cxn modelId="{44DF4F09-6818-4E08-A898-6C6A4DC3882B}" type="presOf" srcId="{733DAC24-9C20-4FED-ACF4-170D199D74C7}" destId="{2AA8C00F-858C-43A6-A699-C4E0D6B418DE}" srcOrd="0" destOrd="0" presId="urn:microsoft.com/office/officeart/2005/8/layout/vList6"/>
    <dgm:cxn modelId="{25EA947F-0023-4C1B-859A-9419A08B1781}" type="presOf" srcId="{75331632-5F38-4F32-85D1-D8A0D61D3177}" destId="{662C00B6-7F85-4004-BC09-2A386D937E6C}" srcOrd="0" destOrd="0" presId="urn:microsoft.com/office/officeart/2005/8/layout/vList6"/>
    <dgm:cxn modelId="{F30E906E-6CBF-4B49-8D76-FBC7B67D1771}" type="presParOf" srcId="{662C00B6-7F85-4004-BC09-2A386D937E6C}" destId="{7EA2FD07-BFA1-44E7-BFA2-AEF1A18F7D4C}" srcOrd="0" destOrd="0" presId="urn:microsoft.com/office/officeart/2005/8/layout/vList6"/>
    <dgm:cxn modelId="{51CAEBAB-6EF5-4468-AEA8-6859723440D7}" type="presParOf" srcId="{7EA2FD07-BFA1-44E7-BFA2-AEF1A18F7D4C}" destId="{2AA8C00F-858C-43A6-A699-C4E0D6B418DE}" srcOrd="0" destOrd="0" presId="urn:microsoft.com/office/officeart/2005/8/layout/vList6"/>
    <dgm:cxn modelId="{C925452E-619A-407A-BF02-40893FDCE413}" type="presParOf" srcId="{7EA2FD07-BFA1-44E7-BFA2-AEF1A18F7D4C}" destId="{D25A1AAA-61BA-468B-8149-446C7EAE3DA6}" srcOrd="1" destOrd="0" presId="urn:microsoft.com/office/officeart/2005/8/layout/vList6"/>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5331632-5F38-4F32-85D1-D8A0D61D3177}" type="doc">
      <dgm:prSet loTypeId="urn:microsoft.com/office/officeart/2005/8/layout/vList6" loCatId="list" qsTypeId="urn:microsoft.com/office/officeart/2005/8/quickstyle/simple1" qsCatId="simple" csTypeId="urn:microsoft.com/office/officeart/2005/8/colors/accent2_3" csCatId="accent2" phldr="1"/>
      <dgm:spPr/>
      <dgm:t>
        <a:bodyPr/>
        <a:lstStyle/>
        <a:p>
          <a:endParaRPr lang="ru-RU"/>
        </a:p>
      </dgm:t>
    </dgm:pt>
    <dgm:pt modelId="{733DAC24-9C20-4FED-ACF4-170D199D74C7}">
      <dgm:prSet phldrT="[Текст]" custT="1"/>
      <dgm:spPr/>
      <dgm:t>
        <a:bodyPr/>
        <a:lstStyle/>
        <a:p>
          <a:r>
            <a:rPr lang="ru-RU" sz="1800" dirty="0" smtClean="0">
              <a:latin typeface="Times New Roman" pitchFamily="18" charset="0"/>
              <a:cs typeface="Times New Roman" pitchFamily="18" charset="0"/>
            </a:rPr>
            <a:t>Целевой инструктаж по охране труда</a:t>
          </a:r>
          <a:endParaRPr lang="ru-RU" sz="1800" dirty="0">
            <a:latin typeface="Times New Roman" pitchFamily="18" charset="0"/>
            <a:cs typeface="Times New Roman" pitchFamily="18" charset="0"/>
          </a:endParaRPr>
        </a:p>
      </dgm:t>
    </dgm:pt>
    <dgm:pt modelId="{8DC01183-E7BA-42D4-A024-CF657CAD505F}" type="parTrans" cxnId="{035775C3-5EF9-4412-9106-4DD087C4618D}">
      <dgm:prSet/>
      <dgm:spPr/>
      <dgm:t>
        <a:bodyPr/>
        <a:lstStyle/>
        <a:p>
          <a:endParaRPr lang="ru-RU" sz="1800">
            <a:latin typeface="Times New Roman" pitchFamily="18" charset="0"/>
            <a:cs typeface="Times New Roman" pitchFamily="18" charset="0"/>
          </a:endParaRPr>
        </a:p>
      </dgm:t>
    </dgm:pt>
    <dgm:pt modelId="{F18672C1-9B1C-458E-B5DA-AD319153E336}" type="sibTrans" cxnId="{035775C3-5EF9-4412-9106-4DD087C4618D}">
      <dgm:prSet/>
      <dgm:spPr/>
      <dgm:t>
        <a:bodyPr/>
        <a:lstStyle/>
        <a:p>
          <a:endParaRPr lang="ru-RU" sz="1800">
            <a:latin typeface="Times New Roman" pitchFamily="18" charset="0"/>
            <a:cs typeface="Times New Roman" pitchFamily="18" charset="0"/>
          </a:endParaRPr>
        </a:p>
      </dgm:t>
    </dgm:pt>
    <dgm:pt modelId="{FABF1865-585D-492F-8FB8-E349900FB4E7}">
      <dgm:prSet phldrT="[Текст]" custT="1"/>
      <dgm:spPr/>
      <dgm:t>
        <a:bodyPr/>
        <a:lstStyle/>
        <a:p>
          <a:r>
            <a:rPr lang="ru-RU" sz="1400" dirty="0" smtClean="0">
              <a:latin typeface="Times New Roman" pitchFamily="18" charset="0"/>
              <a:cs typeface="Times New Roman" pitchFamily="18" charset="0"/>
            </a:rPr>
            <a:t>проводится перед выполнением работ, на которые требуется оформление наряда-допуска, разрешения или других специальных документов, при выполнении разовых работ</a:t>
          </a:r>
        </a:p>
      </dgm:t>
    </dgm:pt>
    <dgm:pt modelId="{EE70CA52-6BA4-4976-B864-54A3E4D64508}" type="parTrans" cxnId="{48D5EF8C-F682-4EA1-9BC3-AF84044C16CA}">
      <dgm:prSet/>
      <dgm:spPr/>
      <dgm:t>
        <a:bodyPr/>
        <a:lstStyle/>
        <a:p>
          <a:endParaRPr lang="ru-RU" sz="1800">
            <a:latin typeface="Times New Roman" pitchFamily="18" charset="0"/>
            <a:cs typeface="Times New Roman" pitchFamily="18" charset="0"/>
          </a:endParaRPr>
        </a:p>
      </dgm:t>
    </dgm:pt>
    <dgm:pt modelId="{1D1E6FC6-87A1-4A36-9701-F47C6D29C039}" type="sibTrans" cxnId="{48D5EF8C-F682-4EA1-9BC3-AF84044C16CA}">
      <dgm:prSet/>
      <dgm:spPr/>
      <dgm:t>
        <a:bodyPr/>
        <a:lstStyle/>
        <a:p>
          <a:endParaRPr lang="ru-RU" sz="1800">
            <a:latin typeface="Times New Roman" pitchFamily="18" charset="0"/>
            <a:cs typeface="Times New Roman" pitchFamily="18" charset="0"/>
          </a:endParaRPr>
        </a:p>
      </dgm:t>
    </dgm:pt>
    <dgm:pt modelId="{662C00B6-7F85-4004-BC09-2A386D937E6C}" type="pres">
      <dgm:prSet presAssocID="{75331632-5F38-4F32-85D1-D8A0D61D3177}" presName="Name0" presStyleCnt="0">
        <dgm:presLayoutVars>
          <dgm:dir/>
          <dgm:animLvl val="lvl"/>
          <dgm:resizeHandles/>
        </dgm:presLayoutVars>
      </dgm:prSet>
      <dgm:spPr/>
      <dgm:t>
        <a:bodyPr/>
        <a:lstStyle/>
        <a:p>
          <a:endParaRPr lang="ru-RU"/>
        </a:p>
      </dgm:t>
    </dgm:pt>
    <dgm:pt modelId="{7EA2FD07-BFA1-44E7-BFA2-AEF1A18F7D4C}" type="pres">
      <dgm:prSet presAssocID="{733DAC24-9C20-4FED-ACF4-170D199D74C7}" presName="linNode" presStyleCnt="0"/>
      <dgm:spPr/>
    </dgm:pt>
    <dgm:pt modelId="{2AA8C00F-858C-43A6-A699-C4E0D6B418DE}" type="pres">
      <dgm:prSet presAssocID="{733DAC24-9C20-4FED-ACF4-170D199D74C7}" presName="parentShp" presStyleLbl="node1" presStyleIdx="0" presStyleCnt="1" custLinFactNeighborX="-15981" custLinFactNeighborY="-32614">
        <dgm:presLayoutVars>
          <dgm:bulletEnabled val="1"/>
        </dgm:presLayoutVars>
      </dgm:prSet>
      <dgm:spPr/>
      <dgm:t>
        <a:bodyPr/>
        <a:lstStyle/>
        <a:p>
          <a:endParaRPr lang="ru-RU"/>
        </a:p>
      </dgm:t>
    </dgm:pt>
    <dgm:pt modelId="{D25A1AAA-61BA-468B-8149-446C7EAE3DA6}" type="pres">
      <dgm:prSet presAssocID="{733DAC24-9C20-4FED-ACF4-170D199D74C7}" presName="childShp" presStyleLbl="bgAccFollowNode1" presStyleIdx="0" presStyleCnt="1" custLinFactNeighborX="1351" custLinFactNeighborY="4956">
        <dgm:presLayoutVars>
          <dgm:bulletEnabled val="1"/>
        </dgm:presLayoutVars>
      </dgm:prSet>
      <dgm:spPr/>
      <dgm:t>
        <a:bodyPr/>
        <a:lstStyle/>
        <a:p>
          <a:endParaRPr lang="ru-RU"/>
        </a:p>
      </dgm:t>
    </dgm:pt>
  </dgm:ptLst>
  <dgm:cxnLst>
    <dgm:cxn modelId="{035775C3-5EF9-4412-9106-4DD087C4618D}" srcId="{75331632-5F38-4F32-85D1-D8A0D61D3177}" destId="{733DAC24-9C20-4FED-ACF4-170D199D74C7}" srcOrd="0" destOrd="0" parTransId="{8DC01183-E7BA-42D4-A024-CF657CAD505F}" sibTransId="{F18672C1-9B1C-458E-B5DA-AD319153E336}"/>
    <dgm:cxn modelId="{74DAFDC5-BA2B-4390-B290-6CC27F5B84EA}" type="presOf" srcId="{733DAC24-9C20-4FED-ACF4-170D199D74C7}" destId="{2AA8C00F-858C-43A6-A699-C4E0D6B418DE}" srcOrd="0" destOrd="0" presId="urn:microsoft.com/office/officeart/2005/8/layout/vList6"/>
    <dgm:cxn modelId="{AADAEA6B-0E6F-4D7E-8071-2C724F0C6C3F}" type="presOf" srcId="{75331632-5F38-4F32-85D1-D8A0D61D3177}" destId="{662C00B6-7F85-4004-BC09-2A386D937E6C}" srcOrd="0" destOrd="0" presId="urn:microsoft.com/office/officeart/2005/8/layout/vList6"/>
    <dgm:cxn modelId="{48D5EF8C-F682-4EA1-9BC3-AF84044C16CA}" srcId="{733DAC24-9C20-4FED-ACF4-170D199D74C7}" destId="{FABF1865-585D-492F-8FB8-E349900FB4E7}" srcOrd="0" destOrd="0" parTransId="{EE70CA52-6BA4-4976-B864-54A3E4D64508}" sibTransId="{1D1E6FC6-87A1-4A36-9701-F47C6D29C039}"/>
    <dgm:cxn modelId="{07132293-0CB2-4924-93E9-D389FCF67343}" type="presOf" srcId="{FABF1865-585D-492F-8FB8-E349900FB4E7}" destId="{D25A1AAA-61BA-468B-8149-446C7EAE3DA6}" srcOrd="0" destOrd="0" presId="urn:microsoft.com/office/officeart/2005/8/layout/vList6"/>
    <dgm:cxn modelId="{1C5AAF19-663D-42FB-9379-9A203D36FC74}" type="presParOf" srcId="{662C00B6-7F85-4004-BC09-2A386D937E6C}" destId="{7EA2FD07-BFA1-44E7-BFA2-AEF1A18F7D4C}" srcOrd="0" destOrd="0" presId="urn:microsoft.com/office/officeart/2005/8/layout/vList6"/>
    <dgm:cxn modelId="{5B070A47-0621-4D8C-B93C-8330367D3D39}" type="presParOf" srcId="{7EA2FD07-BFA1-44E7-BFA2-AEF1A18F7D4C}" destId="{2AA8C00F-858C-43A6-A699-C4E0D6B418DE}" srcOrd="0" destOrd="0" presId="urn:microsoft.com/office/officeart/2005/8/layout/vList6"/>
    <dgm:cxn modelId="{474223F2-35DA-481E-9EAF-70352C14AB17}" type="presParOf" srcId="{7EA2FD07-BFA1-44E7-BFA2-AEF1A18F7D4C}" destId="{D25A1AAA-61BA-468B-8149-446C7EAE3DA6}" srcOrd="1" destOrd="0" presId="urn:microsoft.com/office/officeart/2005/8/layout/vList6"/>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97924CE-AC8E-4A9E-B8FD-75012D831CDE}" type="doc">
      <dgm:prSet loTypeId="urn:microsoft.com/office/officeart/2005/8/layout/hList1" loCatId="list" qsTypeId="urn:microsoft.com/office/officeart/2005/8/quickstyle/3d3" qsCatId="3D" csTypeId="urn:microsoft.com/office/officeart/2005/8/colors/colorful1#2" csCatId="colorful" phldr="1"/>
      <dgm:spPr/>
      <dgm:t>
        <a:bodyPr/>
        <a:lstStyle/>
        <a:p>
          <a:endParaRPr lang="ru-RU"/>
        </a:p>
      </dgm:t>
    </dgm:pt>
    <dgm:pt modelId="{0471E266-9A6B-4670-9D54-85381EF950FD}">
      <dgm:prSet phldrT="[Текст]" custT="1"/>
      <dgm:spPr>
        <a:solidFill>
          <a:schemeClr val="accent2">
            <a:lumMod val="75000"/>
          </a:schemeClr>
        </a:solidFill>
      </dgm:spPr>
      <dgm:t>
        <a:bodyPr/>
        <a:lstStyle/>
        <a:p>
          <a:r>
            <a:rPr lang="ru-RU" sz="2000" b="1" dirty="0" smtClean="0"/>
            <a:t>С кем проводится </a:t>
          </a:r>
          <a:endParaRPr lang="ru-RU" sz="2000" b="1" dirty="0"/>
        </a:p>
      </dgm:t>
    </dgm:pt>
    <dgm:pt modelId="{80E28DE3-71E4-4B40-B603-23E70C0FA745}" type="parTrans" cxnId="{873DEBBC-16A4-411E-938F-798688797679}">
      <dgm:prSet/>
      <dgm:spPr/>
      <dgm:t>
        <a:bodyPr/>
        <a:lstStyle/>
        <a:p>
          <a:endParaRPr lang="ru-RU" sz="2000"/>
        </a:p>
      </dgm:t>
    </dgm:pt>
    <dgm:pt modelId="{BF5C8F9F-C83F-45AC-A892-60F3E2591A51}" type="sibTrans" cxnId="{873DEBBC-16A4-411E-938F-798688797679}">
      <dgm:prSet/>
      <dgm:spPr/>
      <dgm:t>
        <a:bodyPr/>
        <a:lstStyle/>
        <a:p>
          <a:endParaRPr lang="ru-RU" sz="2000"/>
        </a:p>
      </dgm:t>
    </dgm:pt>
    <dgm:pt modelId="{5E8A4411-B7C9-4A16-A9E6-B3B83062D7E2}">
      <dgm:prSet phldrT="[Текст]" custT="1"/>
      <dgm:spPr>
        <a:solidFill>
          <a:schemeClr val="accent2">
            <a:lumMod val="20000"/>
            <a:lumOff val="80000"/>
            <a:alpha val="90000"/>
          </a:schemeClr>
        </a:solidFill>
      </dgm:spPr>
      <dgm:t>
        <a:bodyPr/>
        <a:lstStyle/>
        <a:p>
          <a:pPr algn="just"/>
          <a:r>
            <a:rPr lang="ru-RU" sz="1800" dirty="0" smtClean="0"/>
            <a:t>со всеми принятыми на работу лицами</a:t>
          </a:r>
          <a:endParaRPr lang="ru-RU" sz="1800" dirty="0"/>
        </a:p>
      </dgm:t>
    </dgm:pt>
    <dgm:pt modelId="{3F7A57C3-3B41-4132-BA53-36AAA0C1CFA4}" type="parTrans" cxnId="{E78F2DDC-8973-4A32-9925-D9E103705BA9}">
      <dgm:prSet/>
      <dgm:spPr/>
      <dgm:t>
        <a:bodyPr/>
        <a:lstStyle/>
        <a:p>
          <a:endParaRPr lang="ru-RU" sz="2000"/>
        </a:p>
      </dgm:t>
    </dgm:pt>
    <dgm:pt modelId="{4D6E306A-E61E-42B5-9C47-997FADBDF0FB}" type="sibTrans" cxnId="{E78F2DDC-8973-4A32-9925-D9E103705BA9}">
      <dgm:prSet/>
      <dgm:spPr/>
      <dgm:t>
        <a:bodyPr/>
        <a:lstStyle/>
        <a:p>
          <a:endParaRPr lang="ru-RU" sz="2000"/>
        </a:p>
      </dgm:t>
    </dgm:pt>
    <dgm:pt modelId="{4925AED4-25EF-4A1A-9E79-004B49DCA80B}">
      <dgm:prSet phldrT="[Текст]" custT="1"/>
      <dgm:spPr>
        <a:solidFill>
          <a:schemeClr val="accent2">
            <a:lumMod val="20000"/>
            <a:lumOff val="80000"/>
            <a:alpha val="90000"/>
          </a:schemeClr>
        </a:solidFill>
      </dgm:spPr>
      <dgm:t>
        <a:bodyPr/>
        <a:lstStyle/>
        <a:p>
          <a:pPr algn="just"/>
          <a:r>
            <a:rPr lang="ru-RU" sz="1800" dirty="0" smtClean="0"/>
            <a:t>лицами, командированными на работу в организацию</a:t>
          </a:r>
          <a:endParaRPr lang="ru-RU" sz="1800" dirty="0"/>
        </a:p>
      </dgm:t>
    </dgm:pt>
    <dgm:pt modelId="{CA27E9D0-FB6E-4934-BDA1-EBDDF34E5DA9}" type="parTrans" cxnId="{D4DDED73-CBBE-4E61-97AE-673D4BA56DF2}">
      <dgm:prSet/>
      <dgm:spPr/>
      <dgm:t>
        <a:bodyPr/>
        <a:lstStyle/>
        <a:p>
          <a:endParaRPr lang="ru-RU" sz="2000"/>
        </a:p>
      </dgm:t>
    </dgm:pt>
    <dgm:pt modelId="{5048C9F4-AD5A-4FA2-B4D6-56D9DCB83994}" type="sibTrans" cxnId="{D4DDED73-CBBE-4E61-97AE-673D4BA56DF2}">
      <dgm:prSet/>
      <dgm:spPr/>
      <dgm:t>
        <a:bodyPr/>
        <a:lstStyle/>
        <a:p>
          <a:endParaRPr lang="ru-RU" sz="2000"/>
        </a:p>
      </dgm:t>
    </dgm:pt>
    <dgm:pt modelId="{0F994E74-CA79-44C7-B8A2-EC5FFACD4335}">
      <dgm:prSet phldrT="[Текст]" custT="1"/>
      <dgm:spPr/>
      <dgm:t>
        <a:bodyPr/>
        <a:lstStyle/>
        <a:p>
          <a:r>
            <a:rPr lang="ru-RU" sz="2000" b="1" dirty="0" smtClean="0"/>
            <a:t>Кто проводит</a:t>
          </a:r>
          <a:endParaRPr lang="ru-RU" sz="2000" b="1" dirty="0"/>
        </a:p>
      </dgm:t>
    </dgm:pt>
    <dgm:pt modelId="{81F5F403-22EC-4DCF-A883-577435469FA2}" type="parTrans" cxnId="{3E233191-95BE-45F6-A9E9-CD67025472F6}">
      <dgm:prSet/>
      <dgm:spPr/>
      <dgm:t>
        <a:bodyPr/>
        <a:lstStyle/>
        <a:p>
          <a:endParaRPr lang="ru-RU" sz="2000"/>
        </a:p>
      </dgm:t>
    </dgm:pt>
    <dgm:pt modelId="{9480A305-F360-4F15-94EC-C1608D5DBD63}" type="sibTrans" cxnId="{3E233191-95BE-45F6-A9E9-CD67025472F6}">
      <dgm:prSet/>
      <dgm:spPr/>
      <dgm:t>
        <a:bodyPr/>
        <a:lstStyle/>
        <a:p>
          <a:endParaRPr lang="ru-RU" sz="2000"/>
        </a:p>
      </dgm:t>
    </dgm:pt>
    <dgm:pt modelId="{3358ED89-ED94-4D09-8AF9-18BCB9423D49}">
      <dgm:prSet phldrT="[Текст]" custT="1"/>
      <dgm:spPr/>
      <dgm:t>
        <a:bodyPr/>
        <a:lstStyle/>
        <a:p>
          <a:pPr algn="just"/>
          <a:r>
            <a:rPr lang="ru-RU" sz="1800" dirty="0" smtClean="0"/>
            <a:t>руководитель или специалист службы охраны труда</a:t>
          </a:r>
          <a:endParaRPr lang="ru-RU" sz="1800" dirty="0"/>
        </a:p>
      </dgm:t>
    </dgm:pt>
    <dgm:pt modelId="{BE2A4B63-85E5-417A-BFC1-BC1FDF42708A}" type="parTrans" cxnId="{E3B14198-E491-46D1-8A22-6EBEDBA1651D}">
      <dgm:prSet/>
      <dgm:spPr/>
      <dgm:t>
        <a:bodyPr/>
        <a:lstStyle/>
        <a:p>
          <a:endParaRPr lang="ru-RU" sz="2000"/>
        </a:p>
      </dgm:t>
    </dgm:pt>
    <dgm:pt modelId="{0A9441E2-0293-4E94-A613-7C6DC64FB8E1}" type="sibTrans" cxnId="{E3B14198-E491-46D1-8A22-6EBEDBA1651D}">
      <dgm:prSet/>
      <dgm:spPr/>
      <dgm:t>
        <a:bodyPr/>
        <a:lstStyle/>
        <a:p>
          <a:endParaRPr lang="ru-RU" sz="2000"/>
        </a:p>
      </dgm:t>
    </dgm:pt>
    <dgm:pt modelId="{0AB5DCD0-78B5-441D-AC8D-9E3C05DFB19C}">
      <dgm:prSet phldrT="[Текст]" custT="1"/>
      <dgm:spPr/>
      <dgm:t>
        <a:bodyPr/>
        <a:lstStyle/>
        <a:p>
          <a:pPr algn="just"/>
          <a:r>
            <a:rPr lang="ru-RU" sz="1800" dirty="0" smtClean="0"/>
            <a:t>уполномоченный работодателем работник, на которого приказом работодателя возложены функции специалиста по охране труда, либо организация, осуществляющая функции службы охраны труда работодателя</a:t>
          </a:r>
          <a:endParaRPr lang="ru-RU" sz="1800" dirty="0"/>
        </a:p>
      </dgm:t>
    </dgm:pt>
    <dgm:pt modelId="{5DCC7DAD-2693-49A8-A452-B61CB13F5386}" type="parTrans" cxnId="{4252151F-F270-4765-873D-68C55C22C5CE}">
      <dgm:prSet/>
      <dgm:spPr/>
      <dgm:t>
        <a:bodyPr/>
        <a:lstStyle/>
        <a:p>
          <a:endParaRPr lang="ru-RU" sz="2000"/>
        </a:p>
      </dgm:t>
    </dgm:pt>
    <dgm:pt modelId="{023F6F7A-A33A-4224-98F0-1083D0E097E8}" type="sibTrans" cxnId="{4252151F-F270-4765-873D-68C55C22C5CE}">
      <dgm:prSet/>
      <dgm:spPr/>
      <dgm:t>
        <a:bodyPr/>
        <a:lstStyle/>
        <a:p>
          <a:endParaRPr lang="ru-RU" sz="2000"/>
        </a:p>
      </dgm:t>
    </dgm:pt>
    <dgm:pt modelId="{50D3B6F4-234C-4B9D-AF2E-4857F4D0F5A0}">
      <dgm:prSet phldrT="[Текст]" custT="1"/>
      <dgm:spPr>
        <a:solidFill>
          <a:schemeClr val="accent2">
            <a:lumMod val="20000"/>
            <a:lumOff val="80000"/>
            <a:alpha val="90000"/>
          </a:schemeClr>
        </a:solidFill>
      </dgm:spPr>
      <dgm:t>
        <a:bodyPr/>
        <a:lstStyle/>
        <a:p>
          <a:pPr algn="just"/>
          <a:r>
            <a:rPr lang="ru-RU" sz="1800" dirty="0" smtClean="0"/>
            <a:t>лицами, выполняющими подрядные (субподрядные) работы на подконтрольной работодателю территории</a:t>
          </a:r>
          <a:endParaRPr lang="ru-RU" sz="1800" dirty="0"/>
        </a:p>
      </dgm:t>
    </dgm:pt>
    <dgm:pt modelId="{6682F161-78FB-4576-B2BA-9484F10C05F9}" type="parTrans" cxnId="{0820E045-4E7A-4E9F-AD80-706607C31209}">
      <dgm:prSet/>
      <dgm:spPr/>
      <dgm:t>
        <a:bodyPr/>
        <a:lstStyle/>
        <a:p>
          <a:endParaRPr lang="ru-RU"/>
        </a:p>
      </dgm:t>
    </dgm:pt>
    <dgm:pt modelId="{C1DBC4F6-A472-4FFB-8CBB-F5229D8B676D}" type="sibTrans" cxnId="{0820E045-4E7A-4E9F-AD80-706607C31209}">
      <dgm:prSet/>
      <dgm:spPr/>
      <dgm:t>
        <a:bodyPr/>
        <a:lstStyle/>
        <a:p>
          <a:endParaRPr lang="ru-RU"/>
        </a:p>
      </dgm:t>
    </dgm:pt>
    <dgm:pt modelId="{ACD203D0-D91F-4893-B5CC-9B46CD37A915}">
      <dgm:prSet phldrT="[Текст]" custT="1"/>
      <dgm:spPr>
        <a:solidFill>
          <a:schemeClr val="accent2">
            <a:lumMod val="20000"/>
            <a:lumOff val="80000"/>
            <a:alpha val="90000"/>
          </a:schemeClr>
        </a:solidFill>
      </dgm:spPr>
      <dgm:t>
        <a:bodyPr/>
        <a:lstStyle/>
        <a:p>
          <a:pPr algn="just"/>
          <a:r>
            <a:rPr lang="ru-RU" sz="1800" dirty="0" smtClean="0"/>
            <a:t>с обучающимися, воспитанниками образовательных учреждений всех уровней, проходящими в организации производственную практику</a:t>
          </a:r>
          <a:endParaRPr lang="ru-RU" sz="1800" dirty="0"/>
        </a:p>
      </dgm:t>
    </dgm:pt>
    <dgm:pt modelId="{58E91D06-A18E-4349-B5EC-2EE30E58DC71}" type="parTrans" cxnId="{622B102A-28F6-45C8-951F-F50C36FD234C}">
      <dgm:prSet/>
      <dgm:spPr/>
      <dgm:t>
        <a:bodyPr/>
        <a:lstStyle/>
        <a:p>
          <a:endParaRPr lang="ru-RU"/>
        </a:p>
      </dgm:t>
    </dgm:pt>
    <dgm:pt modelId="{6C014A87-ECEF-4C97-AFD7-4BB75833A302}" type="sibTrans" cxnId="{622B102A-28F6-45C8-951F-F50C36FD234C}">
      <dgm:prSet/>
      <dgm:spPr/>
      <dgm:t>
        <a:bodyPr/>
        <a:lstStyle/>
        <a:p>
          <a:endParaRPr lang="ru-RU"/>
        </a:p>
      </dgm:t>
    </dgm:pt>
    <dgm:pt modelId="{FE4452B7-53CA-4EB2-A3BA-2B223BDF1FE1}">
      <dgm:prSet phldrT="[Текст]" custT="1"/>
      <dgm:spPr>
        <a:solidFill>
          <a:schemeClr val="accent2">
            <a:lumMod val="20000"/>
            <a:lumOff val="80000"/>
            <a:alpha val="90000"/>
          </a:schemeClr>
        </a:solidFill>
      </dgm:spPr>
      <dgm:t>
        <a:bodyPr/>
        <a:lstStyle/>
        <a:p>
          <a:pPr algn="just"/>
          <a:r>
            <a:rPr lang="ru-RU" sz="1800" dirty="0" smtClean="0"/>
            <a:t>другими лицами, участвующими в производственной деятельности работодателя и находящимися на подконтрольной ему территории</a:t>
          </a:r>
          <a:endParaRPr lang="ru-RU" sz="1800" dirty="0"/>
        </a:p>
      </dgm:t>
    </dgm:pt>
    <dgm:pt modelId="{E52B9CD4-506E-4000-A977-888D47EF79D4}" type="parTrans" cxnId="{710AE12E-9F6D-4BE5-8A71-39FACA4A27AB}">
      <dgm:prSet/>
      <dgm:spPr/>
      <dgm:t>
        <a:bodyPr/>
        <a:lstStyle/>
        <a:p>
          <a:endParaRPr lang="ru-RU"/>
        </a:p>
      </dgm:t>
    </dgm:pt>
    <dgm:pt modelId="{0418F3F4-2238-4BA0-9C05-79E98C050BA1}" type="sibTrans" cxnId="{710AE12E-9F6D-4BE5-8A71-39FACA4A27AB}">
      <dgm:prSet/>
      <dgm:spPr/>
      <dgm:t>
        <a:bodyPr/>
        <a:lstStyle/>
        <a:p>
          <a:endParaRPr lang="ru-RU"/>
        </a:p>
      </dgm:t>
    </dgm:pt>
    <dgm:pt modelId="{A51BB0D9-C60D-468E-BE18-880D6339A0A5}">
      <dgm:prSet phldrT="[Текст]" custT="1"/>
      <dgm:spPr>
        <a:solidFill>
          <a:schemeClr val="accent2">
            <a:lumMod val="20000"/>
            <a:lumOff val="80000"/>
            <a:alpha val="90000"/>
          </a:schemeClr>
        </a:solidFill>
      </dgm:spPr>
      <dgm:t>
        <a:bodyPr/>
        <a:lstStyle/>
        <a:p>
          <a:pPr algn="just"/>
          <a:r>
            <a:rPr lang="ru-RU" sz="1800" dirty="0" smtClean="0"/>
            <a:t>с лицами, посещающими организацию в иных целях (по решению работодателя)</a:t>
          </a:r>
          <a:endParaRPr lang="ru-RU" sz="1800" dirty="0"/>
        </a:p>
      </dgm:t>
    </dgm:pt>
    <dgm:pt modelId="{C9B1C467-08A9-481F-B091-A53B09C23A61}" type="parTrans" cxnId="{932687D0-C459-4A28-9B56-3D557D806A6E}">
      <dgm:prSet/>
      <dgm:spPr/>
      <dgm:t>
        <a:bodyPr/>
        <a:lstStyle/>
        <a:p>
          <a:endParaRPr lang="ru-RU"/>
        </a:p>
      </dgm:t>
    </dgm:pt>
    <dgm:pt modelId="{AAB6F029-C910-4851-81D1-D91C292A90A8}" type="sibTrans" cxnId="{932687D0-C459-4A28-9B56-3D557D806A6E}">
      <dgm:prSet/>
      <dgm:spPr/>
      <dgm:t>
        <a:bodyPr/>
        <a:lstStyle/>
        <a:p>
          <a:endParaRPr lang="ru-RU"/>
        </a:p>
      </dgm:t>
    </dgm:pt>
    <dgm:pt modelId="{2D125D1C-A47F-4FDB-A98F-9D5307614620}" type="pres">
      <dgm:prSet presAssocID="{C97924CE-AC8E-4A9E-B8FD-75012D831CDE}" presName="Name0" presStyleCnt="0">
        <dgm:presLayoutVars>
          <dgm:dir/>
          <dgm:animLvl val="lvl"/>
          <dgm:resizeHandles val="exact"/>
        </dgm:presLayoutVars>
      </dgm:prSet>
      <dgm:spPr/>
      <dgm:t>
        <a:bodyPr/>
        <a:lstStyle/>
        <a:p>
          <a:endParaRPr lang="ru-RU"/>
        </a:p>
      </dgm:t>
    </dgm:pt>
    <dgm:pt modelId="{357A4D22-024F-476A-9256-CE17B1B0E54F}" type="pres">
      <dgm:prSet presAssocID="{0471E266-9A6B-4670-9D54-85381EF950FD}" presName="composite" presStyleCnt="0"/>
      <dgm:spPr/>
    </dgm:pt>
    <dgm:pt modelId="{99E69130-6B27-45DA-BB50-BA8E963D84D0}" type="pres">
      <dgm:prSet presAssocID="{0471E266-9A6B-4670-9D54-85381EF950FD}" presName="parTx" presStyleLbl="alignNode1" presStyleIdx="0" presStyleCnt="2" custScaleX="118840" custLinFactNeighborX="3655" custLinFactNeighborY="-977">
        <dgm:presLayoutVars>
          <dgm:chMax val="0"/>
          <dgm:chPref val="0"/>
          <dgm:bulletEnabled val="1"/>
        </dgm:presLayoutVars>
      </dgm:prSet>
      <dgm:spPr/>
      <dgm:t>
        <a:bodyPr/>
        <a:lstStyle/>
        <a:p>
          <a:endParaRPr lang="ru-RU"/>
        </a:p>
      </dgm:t>
    </dgm:pt>
    <dgm:pt modelId="{9FC78EEB-F7BB-4BF0-80AC-6511CB42C7CD}" type="pres">
      <dgm:prSet presAssocID="{0471E266-9A6B-4670-9D54-85381EF950FD}" presName="desTx" presStyleLbl="alignAccFollowNode1" presStyleIdx="0" presStyleCnt="2" custScaleX="118410" custLinFactNeighborX="3707" custLinFactNeighborY="486">
        <dgm:presLayoutVars>
          <dgm:bulletEnabled val="1"/>
        </dgm:presLayoutVars>
      </dgm:prSet>
      <dgm:spPr/>
      <dgm:t>
        <a:bodyPr/>
        <a:lstStyle/>
        <a:p>
          <a:endParaRPr lang="ru-RU"/>
        </a:p>
      </dgm:t>
    </dgm:pt>
    <dgm:pt modelId="{1F0A3C75-88FC-48F2-AA1B-5F4E760BBE0E}" type="pres">
      <dgm:prSet presAssocID="{BF5C8F9F-C83F-45AC-A892-60F3E2591A51}" presName="space" presStyleCnt="0"/>
      <dgm:spPr/>
    </dgm:pt>
    <dgm:pt modelId="{2640F7FC-46B7-417E-B7B9-3AEC88A76321}" type="pres">
      <dgm:prSet presAssocID="{0F994E74-CA79-44C7-B8A2-EC5FFACD4335}" presName="composite" presStyleCnt="0"/>
      <dgm:spPr/>
    </dgm:pt>
    <dgm:pt modelId="{8D679885-DA08-40BF-909A-41E6F85A6624}" type="pres">
      <dgm:prSet presAssocID="{0F994E74-CA79-44C7-B8A2-EC5FFACD4335}" presName="parTx" presStyleLbl="alignNode1" presStyleIdx="1" presStyleCnt="2" custLinFactNeighborX="-3878">
        <dgm:presLayoutVars>
          <dgm:chMax val="0"/>
          <dgm:chPref val="0"/>
          <dgm:bulletEnabled val="1"/>
        </dgm:presLayoutVars>
      </dgm:prSet>
      <dgm:spPr/>
      <dgm:t>
        <a:bodyPr/>
        <a:lstStyle/>
        <a:p>
          <a:endParaRPr lang="ru-RU"/>
        </a:p>
      </dgm:t>
    </dgm:pt>
    <dgm:pt modelId="{FDBE2924-CFBA-4D26-86AF-2A7D745145CD}" type="pres">
      <dgm:prSet presAssocID="{0F994E74-CA79-44C7-B8A2-EC5FFACD4335}" presName="desTx" presStyleLbl="alignAccFollowNode1" presStyleIdx="1" presStyleCnt="2" custLinFactNeighborX="-3878" custLinFactNeighborY="-230">
        <dgm:presLayoutVars>
          <dgm:bulletEnabled val="1"/>
        </dgm:presLayoutVars>
      </dgm:prSet>
      <dgm:spPr/>
      <dgm:t>
        <a:bodyPr/>
        <a:lstStyle/>
        <a:p>
          <a:endParaRPr lang="ru-RU"/>
        </a:p>
      </dgm:t>
    </dgm:pt>
  </dgm:ptLst>
  <dgm:cxnLst>
    <dgm:cxn modelId="{622B102A-28F6-45C8-951F-F50C36FD234C}" srcId="{0471E266-9A6B-4670-9D54-85381EF950FD}" destId="{ACD203D0-D91F-4893-B5CC-9B46CD37A915}" srcOrd="3" destOrd="0" parTransId="{58E91D06-A18E-4349-B5EC-2EE30E58DC71}" sibTransId="{6C014A87-ECEF-4C97-AFD7-4BB75833A302}"/>
    <dgm:cxn modelId="{873DEBBC-16A4-411E-938F-798688797679}" srcId="{C97924CE-AC8E-4A9E-B8FD-75012D831CDE}" destId="{0471E266-9A6B-4670-9D54-85381EF950FD}" srcOrd="0" destOrd="0" parTransId="{80E28DE3-71E4-4B40-B603-23E70C0FA745}" sibTransId="{BF5C8F9F-C83F-45AC-A892-60F3E2591A51}"/>
    <dgm:cxn modelId="{C586CF52-F6CA-4158-9CD8-C0B82D4690D5}" type="presOf" srcId="{3358ED89-ED94-4D09-8AF9-18BCB9423D49}" destId="{FDBE2924-CFBA-4D26-86AF-2A7D745145CD}" srcOrd="0" destOrd="0" presId="urn:microsoft.com/office/officeart/2005/8/layout/hList1"/>
    <dgm:cxn modelId="{4252151F-F270-4765-873D-68C55C22C5CE}" srcId="{0F994E74-CA79-44C7-B8A2-EC5FFACD4335}" destId="{0AB5DCD0-78B5-441D-AC8D-9E3C05DFB19C}" srcOrd="1" destOrd="0" parTransId="{5DCC7DAD-2693-49A8-A452-B61CB13F5386}" sibTransId="{023F6F7A-A33A-4224-98F0-1083D0E097E8}"/>
    <dgm:cxn modelId="{50EE3ECD-BFF2-4A26-9317-22717874C4D7}" type="presOf" srcId="{50D3B6F4-234C-4B9D-AF2E-4857F4D0F5A0}" destId="{9FC78EEB-F7BB-4BF0-80AC-6511CB42C7CD}" srcOrd="0" destOrd="2" presId="urn:microsoft.com/office/officeart/2005/8/layout/hList1"/>
    <dgm:cxn modelId="{E78F2DDC-8973-4A32-9925-D9E103705BA9}" srcId="{0471E266-9A6B-4670-9D54-85381EF950FD}" destId="{5E8A4411-B7C9-4A16-A9E6-B3B83062D7E2}" srcOrd="0" destOrd="0" parTransId="{3F7A57C3-3B41-4132-BA53-36AAA0C1CFA4}" sibTransId="{4D6E306A-E61E-42B5-9C47-997FADBDF0FB}"/>
    <dgm:cxn modelId="{3109DA26-A309-437E-893E-56395F20115F}" type="presOf" srcId="{0471E266-9A6B-4670-9D54-85381EF950FD}" destId="{99E69130-6B27-45DA-BB50-BA8E963D84D0}" srcOrd="0" destOrd="0" presId="urn:microsoft.com/office/officeart/2005/8/layout/hList1"/>
    <dgm:cxn modelId="{710AE12E-9F6D-4BE5-8A71-39FACA4A27AB}" srcId="{0471E266-9A6B-4670-9D54-85381EF950FD}" destId="{FE4452B7-53CA-4EB2-A3BA-2B223BDF1FE1}" srcOrd="4" destOrd="0" parTransId="{E52B9CD4-506E-4000-A977-888D47EF79D4}" sibTransId="{0418F3F4-2238-4BA0-9C05-79E98C050BA1}"/>
    <dgm:cxn modelId="{27594218-39E8-45DA-BC0D-7110AEE7893A}" type="presOf" srcId="{0F994E74-CA79-44C7-B8A2-EC5FFACD4335}" destId="{8D679885-DA08-40BF-909A-41E6F85A6624}" srcOrd="0" destOrd="0" presId="urn:microsoft.com/office/officeart/2005/8/layout/hList1"/>
    <dgm:cxn modelId="{0820E045-4E7A-4E9F-AD80-706607C31209}" srcId="{0471E266-9A6B-4670-9D54-85381EF950FD}" destId="{50D3B6F4-234C-4B9D-AF2E-4857F4D0F5A0}" srcOrd="2" destOrd="0" parTransId="{6682F161-78FB-4576-B2BA-9484F10C05F9}" sibTransId="{C1DBC4F6-A472-4FFB-8CBB-F5229D8B676D}"/>
    <dgm:cxn modelId="{23798939-F003-4DE7-87F1-E8D80C057B6A}" type="presOf" srcId="{0AB5DCD0-78B5-441D-AC8D-9E3C05DFB19C}" destId="{FDBE2924-CFBA-4D26-86AF-2A7D745145CD}" srcOrd="0" destOrd="1" presId="urn:microsoft.com/office/officeart/2005/8/layout/hList1"/>
    <dgm:cxn modelId="{932687D0-C459-4A28-9B56-3D557D806A6E}" srcId="{0471E266-9A6B-4670-9D54-85381EF950FD}" destId="{A51BB0D9-C60D-468E-BE18-880D6339A0A5}" srcOrd="5" destOrd="0" parTransId="{C9B1C467-08A9-481F-B091-A53B09C23A61}" sibTransId="{AAB6F029-C910-4851-81D1-D91C292A90A8}"/>
    <dgm:cxn modelId="{E3B14198-E491-46D1-8A22-6EBEDBA1651D}" srcId="{0F994E74-CA79-44C7-B8A2-EC5FFACD4335}" destId="{3358ED89-ED94-4D09-8AF9-18BCB9423D49}" srcOrd="0" destOrd="0" parTransId="{BE2A4B63-85E5-417A-BFC1-BC1FDF42708A}" sibTransId="{0A9441E2-0293-4E94-A613-7C6DC64FB8E1}"/>
    <dgm:cxn modelId="{D26B0CBE-6A4C-46DD-8613-488E090CE79F}" type="presOf" srcId="{A51BB0D9-C60D-468E-BE18-880D6339A0A5}" destId="{9FC78EEB-F7BB-4BF0-80AC-6511CB42C7CD}" srcOrd="0" destOrd="5" presId="urn:microsoft.com/office/officeart/2005/8/layout/hList1"/>
    <dgm:cxn modelId="{61213AEA-057B-401C-B62E-8B7BC3DEB5FC}" type="presOf" srcId="{C97924CE-AC8E-4A9E-B8FD-75012D831CDE}" destId="{2D125D1C-A47F-4FDB-A98F-9D5307614620}" srcOrd="0" destOrd="0" presId="urn:microsoft.com/office/officeart/2005/8/layout/hList1"/>
    <dgm:cxn modelId="{D4DDED73-CBBE-4E61-97AE-673D4BA56DF2}" srcId="{0471E266-9A6B-4670-9D54-85381EF950FD}" destId="{4925AED4-25EF-4A1A-9E79-004B49DCA80B}" srcOrd="1" destOrd="0" parTransId="{CA27E9D0-FB6E-4934-BDA1-EBDDF34E5DA9}" sibTransId="{5048C9F4-AD5A-4FA2-B4D6-56D9DCB83994}"/>
    <dgm:cxn modelId="{3E233191-95BE-45F6-A9E9-CD67025472F6}" srcId="{C97924CE-AC8E-4A9E-B8FD-75012D831CDE}" destId="{0F994E74-CA79-44C7-B8A2-EC5FFACD4335}" srcOrd="1" destOrd="0" parTransId="{81F5F403-22EC-4DCF-A883-577435469FA2}" sibTransId="{9480A305-F360-4F15-94EC-C1608D5DBD63}"/>
    <dgm:cxn modelId="{622B7698-1FDE-460B-9373-3147FBD612F2}" type="presOf" srcId="{4925AED4-25EF-4A1A-9E79-004B49DCA80B}" destId="{9FC78EEB-F7BB-4BF0-80AC-6511CB42C7CD}" srcOrd="0" destOrd="1" presId="urn:microsoft.com/office/officeart/2005/8/layout/hList1"/>
    <dgm:cxn modelId="{818AD09E-791C-4427-B9D1-417A293DE9A7}" type="presOf" srcId="{FE4452B7-53CA-4EB2-A3BA-2B223BDF1FE1}" destId="{9FC78EEB-F7BB-4BF0-80AC-6511CB42C7CD}" srcOrd="0" destOrd="4" presId="urn:microsoft.com/office/officeart/2005/8/layout/hList1"/>
    <dgm:cxn modelId="{D6CCD447-60B9-46F3-9E15-7C2150961684}" type="presOf" srcId="{ACD203D0-D91F-4893-B5CC-9B46CD37A915}" destId="{9FC78EEB-F7BB-4BF0-80AC-6511CB42C7CD}" srcOrd="0" destOrd="3" presId="urn:microsoft.com/office/officeart/2005/8/layout/hList1"/>
    <dgm:cxn modelId="{03F8C71F-A248-4758-9F7A-8C29797E19E6}" type="presOf" srcId="{5E8A4411-B7C9-4A16-A9E6-B3B83062D7E2}" destId="{9FC78EEB-F7BB-4BF0-80AC-6511CB42C7CD}" srcOrd="0" destOrd="0" presId="urn:microsoft.com/office/officeart/2005/8/layout/hList1"/>
    <dgm:cxn modelId="{9D2675D1-2013-4FAE-A45F-426AB5A7BA05}" type="presParOf" srcId="{2D125D1C-A47F-4FDB-A98F-9D5307614620}" destId="{357A4D22-024F-476A-9256-CE17B1B0E54F}" srcOrd="0" destOrd="0" presId="urn:microsoft.com/office/officeart/2005/8/layout/hList1"/>
    <dgm:cxn modelId="{19D9D411-AFBE-41DC-96CA-36043321FE2E}" type="presParOf" srcId="{357A4D22-024F-476A-9256-CE17B1B0E54F}" destId="{99E69130-6B27-45DA-BB50-BA8E963D84D0}" srcOrd="0" destOrd="0" presId="urn:microsoft.com/office/officeart/2005/8/layout/hList1"/>
    <dgm:cxn modelId="{DD62F577-31B6-48D3-9091-9DAA7EB3E164}" type="presParOf" srcId="{357A4D22-024F-476A-9256-CE17B1B0E54F}" destId="{9FC78EEB-F7BB-4BF0-80AC-6511CB42C7CD}" srcOrd="1" destOrd="0" presId="urn:microsoft.com/office/officeart/2005/8/layout/hList1"/>
    <dgm:cxn modelId="{31DC379B-6283-4874-9C83-3AA602888A28}" type="presParOf" srcId="{2D125D1C-A47F-4FDB-A98F-9D5307614620}" destId="{1F0A3C75-88FC-48F2-AA1B-5F4E760BBE0E}" srcOrd="1" destOrd="0" presId="urn:microsoft.com/office/officeart/2005/8/layout/hList1"/>
    <dgm:cxn modelId="{68C7AA86-EC7A-498E-95FD-BC717BC53F17}" type="presParOf" srcId="{2D125D1C-A47F-4FDB-A98F-9D5307614620}" destId="{2640F7FC-46B7-417E-B7B9-3AEC88A76321}" srcOrd="2" destOrd="0" presId="urn:microsoft.com/office/officeart/2005/8/layout/hList1"/>
    <dgm:cxn modelId="{D111EFF6-C453-43F8-A43E-6714C55AC0B3}" type="presParOf" srcId="{2640F7FC-46B7-417E-B7B9-3AEC88A76321}" destId="{8D679885-DA08-40BF-909A-41E6F85A6624}" srcOrd="0" destOrd="0" presId="urn:microsoft.com/office/officeart/2005/8/layout/hList1"/>
    <dgm:cxn modelId="{A7218363-53C7-4865-A238-1DD6A6A2CF6E}" type="presParOf" srcId="{2640F7FC-46B7-417E-B7B9-3AEC88A76321}" destId="{FDBE2924-CFBA-4D26-86AF-2A7D745145CD}" srcOrd="1" destOrd="0" presId="urn:microsoft.com/office/officeart/2005/8/layout/hLis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EED7556-D866-4F30-9F74-5A43D610F2D4}" type="doc">
      <dgm:prSet loTypeId="urn:microsoft.com/office/officeart/2005/8/layout/cycle6" loCatId="relationship" qsTypeId="urn:microsoft.com/office/officeart/2005/8/quickstyle/simple1" qsCatId="simple" csTypeId="urn:microsoft.com/office/officeart/2005/8/colors/accent6_2" csCatId="accent6" phldr="1"/>
      <dgm:spPr/>
      <dgm:t>
        <a:bodyPr/>
        <a:lstStyle/>
        <a:p>
          <a:endParaRPr lang="ru-RU"/>
        </a:p>
      </dgm:t>
    </dgm:pt>
    <dgm:pt modelId="{8F973CE6-6B5A-41C3-92AC-EF8C19318598}">
      <dgm:prSet phldrT="[Текст]" custT="1"/>
      <dgm:spPr>
        <a:solidFill>
          <a:schemeClr val="accent2">
            <a:lumMod val="20000"/>
            <a:lumOff val="80000"/>
          </a:schemeClr>
        </a:solidFill>
      </dgm:spPr>
      <dgm:t>
        <a:bodyPr/>
        <a:lstStyle/>
        <a:p>
          <a:r>
            <a:rPr lang="ru-RU" sz="1600" dirty="0" smtClean="0">
              <a:solidFill>
                <a:schemeClr val="accent2">
                  <a:lumMod val="50000"/>
                </a:schemeClr>
              </a:solidFill>
            </a:rPr>
            <a:t>с работниками, трудовая функция которых предусматривает работу с оборудованием </a:t>
          </a:r>
          <a:endParaRPr lang="ru-RU" sz="1600" dirty="0">
            <a:solidFill>
              <a:schemeClr val="accent2">
                <a:lumMod val="50000"/>
              </a:schemeClr>
            </a:solidFill>
          </a:endParaRPr>
        </a:p>
      </dgm:t>
    </dgm:pt>
    <dgm:pt modelId="{CF3813D3-897D-438F-B16E-2BA5B574CD31}" type="parTrans" cxnId="{7644FE53-17C0-4C4C-AD00-EFBCBF628C8E}">
      <dgm:prSet/>
      <dgm:spPr/>
      <dgm:t>
        <a:bodyPr/>
        <a:lstStyle/>
        <a:p>
          <a:endParaRPr lang="ru-RU"/>
        </a:p>
      </dgm:t>
    </dgm:pt>
    <dgm:pt modelId="{DA8E36EF-40D6-432D-BBFF-324CEE802690}" type="sibTrans" cxnId="{7644FE53-17C0-4C4C-AD00-EFBCBF628C8E}">
      <dgm:prSet/>
      <dgm:spPr/>
      <dgm:t>
        <a:bodyPr/>
        <a:lstStyle/>
        <a:p>
          <a:endParaRPr lang="ru-RU"/>
        </a:p>
      </dgm:t>
    </dgm:pt>
    <dgm:pt modelId="{C860808D-85EF-4033-B461-6F0CC0788952}">
      <dgm:prSet phldrT="[Текст]" custT="1"/>
      <dgm:spPr>
        <a:solidFill>
          <a:schemeClr val="accent2">
            <a:lumMod val="20000"/>
            <a:lumOff val="80000"/>
          </a:schemeClr>
        </a:solidFill>
      </dgm:spPr>
      <dgm:t>
        <a:bodyPr/>
        <a:lstStyle/>
        <a:p>
          <a:r>
            <a:rPr lang="ru-RU" sz="1600" dirty="0" smtClean="0">
              <a:solidFill>
                <a:schemeClr val="accent2">
                  <a:lumMod val="50000"/>
                </a:schemeClr>
              </a:solidFill>
            </a:rPr>
            <a:t>с работниками, трудовая функция которых связана с эксплуатацией, обслуживанием, испытанием, наладкой и ремонтом оборудования</a:t>
          </a:r>
          <a:endParaRPr lang="ru-RU" sz="1600" dirty="0">
            <a:solidFill>
              <a:schemeClr val="accent2">
                <a:lumMod val="50000"/>
              </a:schemeClr>
            </a:solidFill>
          </a:endParaRPr>
        </a:p>
      </dgm:t>
    </dgm:pt>
    <dgm:pt modelId="{59F55B16-116C-447C-B3B0-1EA1D392B98D}" type="parTrans" cxnId="{C28DE38F-6AD7-43F9-BE31-65F23508D672}">
      <dgm:prSet/>
      <dgm:spPr/>
      <dgm:t>
        <a:bodyPr/>
        <a:lstStyle/>
        <a:p>
          <a:endParaRPr lang="ru-RU"/>
        </a:p>
      </dgm:t>
    </dgm:pt>
    <dgm:pt modelId="{973644FD-6D29-4CEE-BA4A-09D3277D0AC6}" type="sibTrans" cxnId="{C28DE38F-6AD7-43F9-BE31-65F23508D672}">
      <dgm:prSet/>
      <dgm:spPr/>
      <dgm:t>
        <a:bodyPr/>
        <a:lstStyle/>
        <a:p>
          <a:endParaRPr lang="ru-RU"/>
        </a:p>
      </dgm:t>
    </dgm:pt>
    <dgm:pt modelId="{9938DD2F-27C5-4D65-A317-43534B541FE5}">
      <dgm:prSet phldrT="[Текст]" custT="1"/>
      <dgm:spPr>
        <a:solidFill>
          <a:schemeClr val="accent2">
            <a:lumMod val="20000"/>
            <a:lumOff val="80000"/>
          </a:schemeClr>
        </a:solidFill>
      </dgm:spPr>
      <dgm:t>
        <a:bodyPr/>
        <a:lstStyle/>
        <a:p>
          <a:r>
            <a:rPr lang="ru-RU" sz="1600" dirty="0" smtClean="0">
              <a:solidFill>
                <a:schemeClr val="accent2">
                  <a:lumMod val="50000"/>
                </a:schemeClr>
              </a:solidFill>
            </a:rPr>
            <a:t>с работниками, трудовая функция которых связана с использованием электрифицированного или иного механизированного ручного инструмента</a:t>
          </a:r>
          <a:endParaRPr lang="ru-RU" sz="1600" dirty="0">
            <a:solidFill>
              <a:schemeClr val="accent2">
                <a:lumMod val="50000"/>
              </a:schemeClr>
            </a:solidFill>
          </a:endParaRPr>
        </a:p>
      </dgm:t>
    </dgm:pt>
    <dgm:pt modelId="{831CCA0A-B89C-4BED-90D9-481EAEB42A39}" type="parTrans" cxnId="{61BACC78-DF92-4558-9838-49E1B51EFBD8}">
      <dgm:prSet/>
      <dgm:spPr/>
      <dgm:t>
        <a:bodyPr/>
        <a:lstStyle/>
        <a:p>
          <a:endParaRPr lang="ru-RU"/>
        </a:p>
      </dgm:t>
    </dgm:pt>
    <dgm:pt modelId="{392E8052-B9BA-4794-85BA-592AD3E92EF6}" type="sibTrans" cxnId="{61BACC78-DF92-4558-9838-49E1B51EFBD8}">
      <dgm:prSet/>
      <dgm:spPr/>
      <dgm:t>
        <a:bodyPr/>
        <a:lstStyle/>
        <a:p>
          <a:endParaRPr lang="ru-RU"/>
        </a:p>
      </dgm:t>
    </dgm:pt>
    <dgm:pt modelId="{2F4534BC-BD51-4CB1-8C15-C50131682430}">
      <dgm:prSet phldrT="[Текст]" custT="1"/>
      <dgm:spPr>
        <a:solidFill>
          <a:schemeClr val="accent2">
            <a:lumMod val="20000"/>
            <a:lumOff val="80000"/>
          </a:schemeClr>
        </a:solidFill>
      </dgm:spPr>
      <dgm:t>
        <a:bodyPr/>
        <a:lstStyle/>
        <a:p>
          <a:r>
            <a:rPr lang="ru-RU" sz="1600" dirty="0" smtClean="0">
              <a:solidFill>
                <a:schemeClr val="accent2">
                  <a:lumMod val="50000"/>
                </a:schemeClr>
              </a:solidFill>
            </a:rPr>
            <a:t>с работниками, трудовая функция которых связана с хранением и применением сырья и материалов</a:t>
          </a:r>
          <a:endParaRPr lang="ru-RU" sz="1600" dirty="0">
            <a:solidFill>
              <a:schemeClr val="accent2">
                <a:lumMod val="50000"/>
              </a:schemeClr>
            </a:solidFill>
          </a:endParaRPr>
        </a:p>
      </dgm:t>
    </dgm:pt>
    <dgm:pt modelId="{750C5F46-2366-4478-B377-CD71F0FECB17}" type="parTrans" cxnId="{4AD05CB0-65CB-4551-B276-FF66F3F38D10}">
      <dgm:prSet/>
      <dgm:spPr/>
      <dgm:t>
        <a:bodyPr/>
        <a:lstStyle/>
        <a:p>
          <a:endParaRPr lang="ru-RU"/>
        </a:p>
      </dgm:t>
    </dgm:pt>
    <dgm:pt modelId="{4735724D-42E5-4AE6-8FA2-1BFDC6B84243}" type="sibTrans" cxnId="{4AD05CB0-65CB-4551-B276-FF66F3F38D10}">
      <dgm:prSet/>
      <dgm:spPr/>
      <dgm:t>
        <a:bodyPr/>
        <a:lstStyle/>
        <a:p>
          <a:endParaRPr lang="ru-RU"/>
        </a:p>
      </dgm:t>
    </dgm:pt>
    <dgm:pt modelId="{2FC30862-7FBF-4D82-A47F-55B29FE16CA8}" type="pres">
      <dgm:prSet presAssocID="{4EED7556-D866-4F30-9F74-5A43D610F2D4}" presName="cycle" presStyleCnt="0">
        <dgm:presLayoutVars>
          <dgm:dir/>
          <dgm:resizeHandles val="exact"/>
        </dgm:presLayoutVars>
      </dgm:prSet>
      <dgm:spPr/>
      <dgm:t>
        <a:bodyPr/>
        <a:lstStyle/>
        <a:p>
          <a:endParaRPr lang="ru-RU"/>
        </a:p>
      </dgm:t>
    </dgm:pt>
    <dgm:pt modelId="{8D3BDC20-A0B8-4FF4-8549-983CC118F1D4}" type="pres">
      <dgm:prSet presAssocID="{8F973CE6-6B5A-41C3-92AC-EF8C19318598}" presName="node" presStyleLbl="node1" presStyleIdx="0" presStyleCnt="4" custScaleX="165929" custScaleY="104763" custRadScaleRad="74324" custRadScaleInc="-12123">
        <dgm:presLayoutVars>
          <dgm:bulletEnabled val="1"/>
        </dgm:presLayoutVars>
      </dgm:prSet>
      <dgm:spPr/>
      <dgm:t>
        <a:bodyPr/>
        <a:lstStyle/>
        <a:p>
          <a:endParaRPr lang="ru-RU"/>
        </a:p>
      </dgm:t>
    </dgm:pt>
    <dgm:pt modelId="{C9DAC42E-EC55-430E-BA91-EB52097B11EC}" type="pres">
      <dgm:prSet presAssocID="{8F973CE6-6B5A-41C3-92AC-EF8C19318598}" presName="spNode" presStyleCnt="0"/>
      <dgm:spPr/>
    </dgm:pt>
    <dgm:pt modelId="{7E8409CB-7337-4A10-B7A0-3C66D97E9E84}" type="pres">
      <dgm:prSet presAssocID="{DA8E36EF-40D6-432D-BBFF-324CEE802690}" presName="sibTrans" presStyleLbl="sibTrans1D1" presStyleIdx="0" presStyleCnt="4"/>
      <dgm:spPr/>
      <dgm:t>
        <a:bodyPr/>
        <a:lstStyle/>
        <a:p>
          <a:endParaRPr lang="ru-RU"/>
        </a:p>
      </dgm:t>
    </dgm:pt>
    <dgm:pt modelId="{93EFFD78-DEA9-496E-B4C6-E4FAF22DDA79}" type="pres">
      <dgm:prSet presAssocID="{C860808D-85EF-4033-B461-6F0CC0788952}" presName="node" presStyleLbl="node1" presStyleIdx="1" presStyleCnt="4" custScaleX="157529" custScaleY="129158" custRadScaleRad="127117" custRadScaleInc="8317">
        <dgm:presLayoutVars>
          <dgm:bulletEnabled val="1"/>
        </dgm:presLayoutVars>
      </dgm:prSet>
      <dgm:spPr/>
      <dgm:t>
        <a:bodyPr/>
        <a:lstStyle/>
        <a:p>
          <a:endParaRPr lang="ru-RU"/>
        </a:p>
      </dgm:t>
    </dgm:pt>
    <dgm:pt modelId="{B3C89357-5669-4B66-A011-2521C1944D89}" type="pres">
      <dgm:prSet presAssocID="{C860808D-85EF-4033-B461-6F0CC0788952}" presName="spNode" presStyleCnt="0"/>
      <dgm:spPr/>
    </dgm:pt>
    <dgm:pt modelId="{437FD2DF-FDC3-4055-9F23-891D2DD175D9}" type="pres">
      <dgm:prSet presAssocID="{973644FD-6D29-4CEE-BA4A-09D3277D0AC6}" presName="sibTrans" presStyleLbl="sibTrans1D1" presStyleIdx="1" presStyleCnt="4"/>
      <dgm:spPr/>
      <dgm:t>
        <a:bodyPr/>
        <a:lstStyle/>
        <a:p>
          <a:endParaRPr lang="ru-RU"/>
        </a:p>
      </dgm:t>
    </dgm:pt>
    <dgm:pt modelId="{1642AEF6-7CD6-4C0B-A069-29C1FDE2F8B6}" type="pres">
      <dgm:prSet presAssocID="{9938DD2F-27C5-4D65-A317-43534B541FE5}" presName="node" presStyleLbl="node1" presStyleIdx="2" presStyleCnt="4" custScaleX="229072" custScaleY="116372" custRadScaleRad="87693" custRadScaleInc="2162">
        <dgm:presLayoutVars>
          <dgm:bulletEnabled val="1"/>
        </dgm:presLayoutVars>
      </dgm:prSet>
      <dgm:spPr/>
      <dgm:t>
        <a:bodyPr/>
        <a:lstStyle/>
        <a:p>
          <a:endParaRPr lang="ru-RU"/>
        </a:p>
      </dgm:t>
    </dgm:pt>
    <dgm:pt modelId="{A9A2C227-D670-465A-AA5E-10808F37634C}" type="pres">
      <dgm:prSet presAssocID="{9938DD2F-27C5-4D65-A317-43534B541FE5}" presName="spNode" presStyleCnt="0"/>
      <dgm:spPr/>
    </dgm:pt>
    <dgm:pt modelId="{AEDADB97-E956-47CB-B487-3FFFD264DFFE}" type="pres">
      <dgm:prSet presAssocID="{392E8052-B9BA-4794-85BA-592AD3E92EF6}" presName="sibTrans" presStyleLbl="sibTrans1D1" presStyleIdx="2" presStyleCnt="4"/>
      <dgm:spPr/>
      <dgm:t>
        <a:bodyPr/>
        <a:lstStyle/>
        <a:p>
          <a:endParaRPr lang="ru-RU"/>
        </a:p>
      </dgm:t>
    </dgm:pt>
    <dgm:pt modelId="{6283BFB3-E1A2-41BB-BE3A-D234556BB824}" type="pres">
      <dgm:prSet presAssocID="{2F4534BC-BD51-4CB1-8C15-C50131682430}" presName="node" presStyleLbl="node1" presStyleIdx="3" presStyleCnt="4" custScaleX="152700" custScaleY="129770" custRadScaleRad="137881" custRadScaleInc="-1651">
        <dgm:presLayoutVars>
          <dgm:bulletEnabled val="1"/>
        </dgm:presLayoutVars>
      </dgm:prSet>
      <dgm:spPr/>
      <dgm:t>
        <a:bodyPr/>
        <a:lstStyle/>
        <a:p>
          <a:endParaRPr lang="ru-RU"/>
        </a:p>
      </dgm:t>
    </dgm:pt>
    <dgm:pt modelId="{1DB17399-2B48-46C0-B3CF-433722A771E0}" type="pres">
      <dgm:prSet presAssocID="{2F4534BC-BD51-4CB1-8C15-C50131682430}" presName="spNode" presStyleCnt="0"/>
      <dgm:spPr/>
    </dgm:pt>
    <dgm:pt modelId="{516D3B97-BF99-4D25-91A4-2B67C185A12E}" type="pres">
      <dgm:prSet presAssocID="{4735724D-42E5-4AE6-8FA2-1BFDC6B84243}" presName="sibTrans" presStyleLbl="sibTrans1D1" presStyleIdx="3" presStyleCnt="4"/>
      <dgm:spPr/>
      <dgm:t>
        <a:bodyPr/>
        <a:lstStyle/>
        <a:p>
          <a:endParaRPr lang="ru-RU"/>
        </a:p>
      </dgm:t>
    </dgm:pt>
  </dgm:ptLst>
  <dgm:cxnLst>
    <dgm:cxn modelId="{25461723-84D8-4D22-BE4C-71D7756BF116}" type="presOf" srcId="{8F973CE6-6B5A-41C3-92AC-EF8C19318598}" destId="{8D3BDC20-A0B8-4FF4-8549-983CC118F1D4}" srcOrd="0" destOrd="0" presId="urn:microsoft.com/office/officeart/2005/8/layout/cycle6"/>
    <dgm:cxn modelId="{E4AF273A-D78A-4B15-9F43-9AB7B3F6E22A}" type="presOf" srcId="{C860808D-85EF-4033-B461-6F0CC0788952}" destId="{93EFFD78-DEA9-496E-B4C6-E4FAF22DDA79}" srcOrd="0" destOrd="0" presId="urn:microsoft.com/office/officeart/2005/8/layout/cycle6"/>
    <dgm:cxn modelId="{4AD05CB0-65CB-4551-B276-FF66F3F38D10}" srcId="{4EED7556-D866-4F30-9F74-5A43D610F2D4}" destId="{2F4534BC-BD51-4CB1-8C15-C50131682430}" srcOrd="3" destOrd="0" parTransId="{750C5F46-2366-4478-B377-CD71F0FECB17}" sibTransId="{4735724D-42E5-4AE6-8FA2-1BFDC6B84243}"/>
    <dgm:cxn modelId="{7644FE53-17C0-4C4C-AD00-EFBCBF628C8E}" srcId="{4EED7556-D866-4F30-9F74-5A43D610F2D4}" destId="{8F973CE6-6B5A-41C3-92AC-EF8C19318598}" srcOrd="0" destOrd="0" parTransId="{CF3813D3-897D-438F-B16E-2BA5B574CD31}" sibTransId="{DA8E36EF-40D6-432D-BBFF-324CEE802690}"/>
    <dgm:cxn modelId="{CDE6703F-705D-4492-9B1B-6AFAF987DB3F}" type="presOf" srcId="{4735724D-42E5-4AE6-8FA2-1BFDC6B84243}" destId="{516D3B97-BF99-4D25-91A4-2B67C185A12E}" srcOrd="0" destOrd="0" presId="urn:microsoft.com/office/officeart/2005/8/layout/cycle6"/>
    <dgm:cxn modelId="{61BACC78-DF92-4558-9838-49E1B51EFBD8}" srcId="{4EED7556-D866-4F30-9F74-5A43D610F2D4}" destId="{9938DD2F-27C5-4D65-A317-43534B541FE5}" srcOrd="2" destOrd="0" parTransId="{831CCA0A-B89C-4BED-90D9-481EAEB42A39}" sibTransId="{392E8052-B9BA-4794-85BA-592AD3E92EF6}"/>
    <dgm:cxn modelId="{BC80E002-7512-4EF3-B5B9-FF4B17BA301F}" type="presOf" srcId="{DA8E36EF-40D6-432D-BBFF-324CEE802690}" destId="{7E8409CB-7337-4A10-B7A0-3C66D97E9E84}" srcOrd="0" destOrd="0" presId="urn:microsoft.com/office/officeart/2005/8/layout/cycle6"/>
    <dgm:cxn modelId="{1F264D41-51D8-40B8-AEEB-539C3E9407EE}" type="presOf" srcId="{4EED7556-D866-4F30-9F74-5A43D610F2D4}" destId="{2FC30862-7FBF-4D82-A47F-55B29FE16CA8}" srcOrd="0" destOrd="0" presId="urn:microsoft.com/office/officeart/2005/8/layout/cycle6"/>
    <dgm:cxn modelId="{2403DA8D-09EF-407B-B453-944F88183783}" type="presOf" srcId="{392E8052-B9BA-4794-85BA-592AD3E92EF6}" destId="{AEDADB97-E956-47CB-B487-3FFFD264DFFE}" srcOrd="0" destOrd="0" presId="urn:microsoft.com/office/officeart/2005/8/layout/cycle6"/>
    <dgm:cxn modelId="{DD7873AE-AEB0-4499-A721-B0E57BD9D998}" type="presOf" srcId="{973644FD-6D29-4CEE-BA4A-09D3277D0AC6}" destId="{437FD2DF-FDC3-4055-9F23-891D2DD175D9}" srcOrd="0" destOrd="0" presId="urn:microsoft.com/office/officeart/2005/8/layout/cycle6"/>
    <dgm:cxn modelId="{EAB4AAEB-FAB7-4321-BD11-C3BBFE461522}" type="presOf" srcId="{9938DD2F-27C5-4D65-A317-43534B541FE5}" destId="{1642AEF6-7CD6-4C0B-A069-29C1FDE2F8B6}" srcOrd="0" destOrd="0" presId="urn:microsoft.com/office/officeart/2005/8/layout/cycle6"/>
    <dgm:cxn modelId="{C28DE38F-6AD7-43F9-BE31-65F23508D672}" srcId="{4EED7556-D866-4F30-9F74-5A43D610F2D4}" destId="{C860808D-85EF-4033-B461-6F0CC0788952}" srcOrd="1" destOrd="0" parTransId="{59F55B16-116C-447C-B3B0-1EA1D392B98D}" sibTransId="{973644FD-6D29-4CEE-BA4A-09D3277D0AC6}"/>
    <dgm:cxn modelId="{D4D071BA-1CE4-44F2-9DA8-2D2482E13DA2}" type="presOf" srcId="{2F4534BC-BD51-4CB1-8C15-C50131682430}" destId="{6283BFB3-E1A2-41BB-BE3A-D234556BB824}" srcOrd="0" destOrd="0" presId="urn:microsoft.com/office/officeart/2005/8/layout/cycle6"/>
    <dgm:cxn modelId="{3A869A5A-98DB-45D1-B3DD-62E3404F76FB}" type="presParOf" srcId="{2FC30862-7FBF-4D82-A47F-55B29FE16CA8}" destId="{8D3BDC20-A0B8-4FF4-8549-983CC118F1D4}" srcOrd="0" destOrd="0" presId="urn:microsoft.com/office/officeart/2005/8/layout/cycle6"/>
    <dgm:cxn modelId="{72F38217-8284-4BBD-9EC9-46C50879C7CD}" type="presParOf" srcId="{2FC30862-7FBF-4D82-A47F-55B29FE16CA8}" destId="{C9DAC42E-EC55-430E-BA91-EB52097B11EC}" srcOrd="1" destOrd="0" presId="urn:microsoft.com/office/officeart/2005/8/layout/cycle6"/>
    <dgm:cxn modelId="{95233B9E-8B4D-4E69-AA1C-8C2BF2DDF100}" type="presParOf" srcId="{2FC30862-7FBF-4D82-A47F-55B29FE16CA8}" destId="{7E8409CB-7337-4A10-B7A0-3C66D97E9E84}" srcOrd="2" destOrd="0" presId="urn:microsoft.com/office/officeart/2005/8/layout/cycle6"/>
    <dgm:cxn modelId="{9C819FB4-19E4-4E2D-94DD-672FA142C92F}" type="presParOf" srcId="{2FC30862-7FBF-4D82-A47F-55B29FE16CA8}" destId="{93EFFD78-DEA9-496E-B4C6-E4FAF22DDA79}" srcOrd="3" destOrd="0" presId="urn:microsoft.com/office/officeart/2005/8/layout/cycle6"/>
    <dgm:cxn modelId="{45633581-01F4-4E4C-8AB2-7988E4907E15}" type="presParOf" srcId="{2FC30862-7FBF-4D82-A47F-55B29FE16CA8}" destId="{B3C89357-5669-4B66-A011-2521C1944D89}" srcOrd="4" destOrd="0" presId="urn:microsoft.com/office/officeart/2005/8/layout/cycle6"/>
    <dgm:cxn modelId="{91D687C1-14FE-45CB-ABD6-700BCF786B47}" type="presParOf" srcId="{2FC30862-7FBF-4D82-A47F-55B29FE16CA8}" destId="{437FD2DF-FDC3-4055-9F23-891D2DD175D9}" srcOrd="5" destOrd="0" presId="urn:microsoft.com/office/officeart/2005/8/layout/cycle6"/>
    <dgm:cxn modelId="{98DE0414-2FAC-419A-BB2A-C46A74A1A433}" type="presParOf" srcId="{2FC30862-7FBF-4D82-A47F-55B29FE16CA8}" destId="{1642AEF6-7CD6-4C0B-A069-29C1FDE2F8B6}" srcOrd="6" destOrd="0" presId="urn:microsoft.com/office/officeart/2005/8/layout/cycle6"/>
    <dgm:cxn modelId="{023900D4-5B7B-4609-8FD6-57E52970B69C}" type="presParOf" srcId="{2FC30862-7FBF-4D82-A47F-55B29FE16CA8}" destId="{A9A2C227-D670-465A-AA5E-10808F37634C}" srcOrd="7" destOrd="0" presId="urn:microsoft.com/office/officeart/2005/8/layout/cycle6"/>
    <dgm:cxn modelId="{F63C0785-6869-4328-994D-008302E44307}" type="presParOf" srcId="{2FC30862-7FBF-4D82-A47F-55B29FE16CA8}" destId="{AEDADB97-E956-47CB-B487-3FFFD264DFFE}" srcOrd="8" destOrd="0" presId="urn:microsoft.com/office/officeart/2005/8/layout/cycle6"/>
    <dgm:cxn modelId="{07547D75-8D33-4447-B4F0-B8FBC1B6F36D}" type="presParOf" srcId="{2FC30862-7FBF-4D82-A47F-55B29FE16CA8}" destId="{6283BFB3-E1A2-41BB-BE3A-D234556BB824}" srcOrd="9" destOrd="0" presId="urn:microsoft.com/office/officeart/2005/8/layout/cycle6"/>
    <dgm:cxn modelId="{C8DCB9E7-F875-450E-9DE3-8C1147C1BF3D}" type="presParOf" srcId="{2FC30862-7FBF-4D82-A47F-55B29FE16CA8}" destId="{1DB17399-2B48-46C0-B3CF-433722A771E0}" srcOrd="10" destOrd="0" presId="urn:microsoft.com/office/officeart/2005/8/layout/cycle6"/>
    <dgm:cxn modelId="{8CF76D27-BEFB-4DFC-8618-620C10F50452}" type="presParOf" srcId="{2FC30862-7FBF-4D82-A47F-55B29FE16CA8}" destId="{516D3B97-BF99-4D25-91A4-2B67C185A12E}" srcOrd="11" destOrd="0" presId="urn:microsoft.com/office/officeart/2005/8/layout/cycle6"/>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DAF39CE-BF39-4164-90BE-154E2B01DD43}" type="doc">
      <dgm:prSet loTypeId="urn:microsoft.com/office/officeart/2005/8/layout/radial5" loCatId="cycle" qsTypeId="urn:microsoft.com/office/officeart/2005/8/quickstyle/simple1" qsCatId="simple" csTypeId="urn:microsoft.com/office/officeart/2005/8/colors/colorful3" csCatId="colorful" phldr="1"/>
      <dgm:spPr/>
      <dgm:t>
        <a:bodyPr/>
        <a:lstStyle/>
        <a:p>
          <a:endParaRPr lang="ru-RU"/>
        </a:p>
      </dgm:t>
    </dgm:pt>
    <dgm:pt modelId="{5ADF7AE1-1EC0-46A2-AE7F-CCF74BDDD541}">
      <dgm:prSet phldrT="[Текст]" custT="1"/>
      <dgm:spPr/>
      <dgm:t>
        <a:bodyPr/>
        <a:lstStyle/>
        <a:p>
          <a:r>
            <a:rPr lang="ru-RU" sz="1800" dirty="0" smtClean="0"/>
            <a:t>В процессе стажировки работнику необходимо</a:t>
          </a:r>
          <a:endParaRPr lang="ru-RU" sz="1800" dirty="0"/>
        </a:p>
      </dgm:t>
    </dgm:pt>
    <dgm:pt modelId="{3061A758-D572-458B-A876-FE6855608E12}" type="parTrans" cxnId="{183DB16A-8416-4F1E-982E-E446C95717A1}">
      <dgm:prSet/>
      <dgm:spPr/>
      <dgm:t>
        <a:bodyPr/>
        <a:lstStyle/>
        <a:p>
          <a:endParaRPr lang="ru-RU"/>
        </a:p>
      </dgm:t>
    </dgm:pt>
    <dgm:pt modelId="{9A25D8E5-64B1-4D10-BB39-B83EC419138D}" type="sibTrans" cxnId="{183DB16A-8416-4F1E-982E-E446C95717A1}">
      <dgm:prSet/>
      <dgm:spPr/>
      <dgm:t>
        <a:bodyPr/>
        <a:lstStyle/>
        <a:p>
          <a:endParaRPr lang="ru-RU"/>
        </a:p>
      </dgm:t>
    </dgm:pt>
    <dgm:pt modelId="{D89E48AF-9E75-44C2-8933-9CACB8E00285}">
      <dgm:prSet phldrT="[Текст]" custT="1"/>
      <dgm:spPr/>
      <dgm:t>
        <a:bodyPr/>
        <a:lstStyle/>
        <a:p>
          <a:r>
            <a:rPr lang="ru-RU" sz="1600" dirty="0" smtClean="0"/>
            <a:t>изучить схемы, инструкции по эксплуатации и охране труда, знание которых обязательно для работы в данной профессии</a:t>
          </a:r>
          <a:endParaRPr lang="ru-RU" sz="1600" dirty="0"/>
        </a:p>
      </dgm:t>
    </dgm:pt>
    <dgm:pt modelId="{ACA858FC-3A38-4245-8505-335C5801A74C}" type="parTrans" cxnId="{1EABF88C-0D25-47B5-B5F4-125083D8BE22}">
      <dgm:prSet/>
      <dgm:spPr/>
      <dgm:t>
        <a:bodyPr/>
        <a:lstStyle/>
        <a:p>
          <a:endParaRPr lang="ru-RU"/>
        </a:p>
      </dgm:t>
    </dgm:pt>
    <dgm:pt modelId="{41F099CD-299F-4934-82D8-5DE6EC06FF4A}" type="sibTrans" cxnId="{1EABF88C-0D25-47B5-B5F4-125083D8BE22}">
      <dgm:prSet/>
      <dgm:spPr/>
      <dgm:t>
        <a:bodyPr/>
        <a:lstStyle/>
        <a:p>
          <a:endParaRPr lang="ru-RU"/>
        </a:p>
      </dgm:t>
    </dgm:pt>
    <dgm:pt modelId="{697EC3DB-66B8-483B-9DF6-9100884FA435}">
      <dgm:prSet phldrT="[Текст]" custT="1"/>
      <dgm:spPr/>
      <dgm:t>
        <a:bodyPr/>
        <a:lstStyle/>
        <a:p>
          <a:r>
            <a:rPr lang="ru-RU" sz="1600" dirty="0" smtClean="0"/>
            <a:t>отработать четкое ориентирование на своем рабочем месте</a:t>
          </a:r>
          <a:endParaRPr lang="ru-RU" sz="1600" dirty="0"/>
        </a:p>
      </dgm:t>
    </dgm:pt>
    <dgm:pt modelId="{56C7DC8F-E260-4BE8-BCFC-2A86203D82D3}" type="parTrans" cxnId="{6A8B2D7D-A2E8-4421-A819-9C270ECF22EE}">
      <dgm:prSet/>
      <dgm:spPr/>
      <dgm:t>
        <a:bodyPr/>
        <a:lstStyle/>
        <a:p>
          <a:endParaRPr lang="ru-RU"/>
        </a:p>
      </dgm:t>
    </dgm:pt>
    <dgm:pt modelId="{AB985717-4D48-46FE-836E-B2F23DB8645A}" type="sibTrans" cxnId="{6A8B2D7D-A2E8-4421-A819-9C270ECF22EE}">
      <dgm:prSet/>
      <dgm:spPr/>
      <dgm:t>
        <a:bodyPr/>
        <a:lstStyle/>
        <a:p>
          <a:endParaRPr lang="ru-RU"/>
        </a:p>
      </dgm:t>
    </dgm:pt>
    <dgm:pt modelId="{14902CC0-3269-4D39-B04B-0602635C9815}">
      <dgm:prSet phldrT="[Текст]" custT="1"/>
      <dgm:spPr/>
      <dgm:t>
        <a:bodyPr/>
        <a:lstStyle/>
        <a:p>
          <a:r>
            <a:rPr lang="ru-RU" sz="1600" dirty="0" smtClean="0"/>
            <a:t>приобрести необходимые практические навыки в выполнении производственных операций</a:t>
          </a:r>
          <a:endParaRPr lang="ru-RU" sz="1600" dirty="0"/>
        </a:p>
      </dgm:t>
    </dgm:pt>
    <dgm:pt modelId="{3E0436FD-7DDB-4A33-8B58-517AC97BFC22}" type="parTrans" cxnId="{70B27B14-2593-4612-9826-6A7D1404F7C3}">
      <dgm:prSet/>
      <dgm:spPr/>
      <dgm:t>
        <a:bodyPr/>
        <a:lstStyle/>
        <a:p>
          <a:endParaRPr lang="ru-RU"/>
        </a:p>
      </dgm:t>
    </dgm:pt>
    <dgm:pt modelId="{E8D49EC6-098D-4ED1-8177-56A2BDF8A388}" type="sibTrans" cxnId="{70B27B14-2593-4612-9826-6A7D1404F7C3}">
      <dgm:prSet/>
      <dgm:spPr/>
      <dgm:t>
        <a:bodyPr/>
        <a:lstStyle/>
        <a:p>
          <a:endParaRPr lang="ru-RU"/>
        </a:p>
      </dgm:t>
    </dgm:pt>
    <dgm:pt modelId="{4BC85891-218D-4441-95BE-878A7A013292}">
      <dgm:prSet phldrT="[Текст]" custT="1"/>
      <dgm:spPr/>
      <dgm:t>
        <a:bodyPr/>
        <a:lstStyle/>
        <a:p>
          <a:r>
            <a:rPr lang="ru-RU" sz="1600" dirty="0" smtClean="0">
              <a:latin typeface="+mn-lt"/>
              <a:ea typeface="Times New Roman"/>
            </a:rPr>
            <a:t>усвоить нормативно-технические документы, относящиеся к рабочему месту</a:t>
          </a:r>
          <a:endParaRPr lang="ru-RU" sz="1600" dirty="0">
            <a:latin typeface="+mn-lt"/>
          </a:endParaRPr>
        </a:p>
      </dgm:t>
    </dgm:pt>
    <dgm:pt modelId="{43BCAB66-0D4F-424D-B0C3-4BD7816D389E}" type="parTrans" cxnId="{A6DD93C3-F961-4B64-9BE5-EBB874A1CA48}">
      <dgm:prSet/>
      <dgm:spPr/>
      <dgm:t>
        <a:bodyPr/>
        <a:lstStyle/>
        <a:p>
          <a:endParaRPr lang="ru-RU"/>
        </a:p>
      </dgm:t>
    </dgm:pt>
    <dgm:pt modelId="{08ED07E7-3F25-44CE-86CE-56BA35E46801}" type="sibTrans" cxnId="{A6DD93C3-F961-4B64-9BE5-EBB874A1CA48}">
      <dgm:prSet/>
      <dgm:spPr/>
      <dgm:t>
        <a:bodyPr/>
        <a:lstStyle/>
        <a:p>
          <a:endParaRPr lang="ru-RU"/>
        </a:p>
      </dgm:t>
    </dgm:pt>
    <dgm:pt modelId="{83F8F014-FFF0-4A1A-8AFF-1501585EAD78}">
      <dgm:prSet phldrT="[Текст]" custT="1"/>
      <dgm:spPr/>
      <dgm:t>
        <a:bodyPr/>
        <a:lstStyle/>
        <a:p>
          <a:r>
            <a:rPr lang="ru-RU" sz="1600" dirty="0" smtClean="0"/>
            <a:t>изучить приемы и условия безаварийной, безопасной и экономичной эксплуатации обслуживаемого оборудования</a:t>
          </a:r>
          <a:endParaRPr lang="ru-RU" sz="1600" dirty="0"/>
        </a:p>
      </dgm:t>
    </dgm:pt>
    <dgm:pt modelId="{44336E9E-4D3D-4EAF-9DC6-941654900B26}" type="parTrans" cxnId="{108339C4-8067-438D-822F-475BD888B052}">
      <dgm:prSet/>
      <dgm:spPr/>
      <dgm:t>
        <a:bodyPr/>
        <a:lstStyle/>
        <a:p>
          <a:endParaRPr lang="ru-RU"/>
        </a:p>
      </dgm:t>
    </dgm:pt>
    <dgm:pt modelId="{2133929F-F5BC-43AD-B0F6-27645445B922}" type="sibTrans" cxnId="{108339C4-8067-438D-822F-475BD888B052}">
      <dgm:prSet/>
      <dgm:spPr/>
      <dgm:t>
        <a:bodyPr/>
        <a:lstStyle/>
        <a:p>
          <a:endParaRPr lang="ru-RU"/>
        </a:p>
      </dgm:t>
    </dgm:pt>
    <dgm:pt modelId="{0F7D1547-C751-4651-A169-861EB88110DC}" type="pres">
      <dgm:prSet presAssocID="{1DAF39CE-BF39-4164-90BE-154E2B01DD43}" presName="Name0" presStyleCnt="0">
        <dgm:presLayoutVars>
          <dgm:chMax val="1"/>
          <dgm:dir/>
          <dgm:animLvl val="ctr"/>
          <dgm:resizeHandles val="exact"/>
        </dgm:presLayoutVars>
      </dgm:prSet>
      <dgm:spPr/>
      <dgm:t>
        <a:bodyPr/>
        <a:lstStyle/>
        <a:p>
          <a:endParaRPr lang="ru-RU"/>
        </a:p>
      </dgm:t>
    </dgm:pt>
    <dgm:pt modelId="{F97C4D9F-344A-4F72-9D90-606BA1E5355A}" type="pres">
      <dgm:prSet presAssocID="{5ADF7AE1-1EC0-46A2-AE7F-CCF74BDDD541}" presName="centerShape" presStyleLbl="node0" presStyleIdx="0" presStyleCnt="1" custScaleX="140819" custScaleY="105299" custLinFactNeighborX="-634" custLinFactNeighborY="-4535"/>
      <dgm:spPr/>
      <dgm:t>
        <a:bodyPr/>
        <a:lstStyle/>
        <a:p>
          <a:endParaRPr lang="ru-RU"/>
        </a:p>
      </dgm:t>
    </dgm:pt>
    <dgm:pt modelId="{89CB19AD-82E6-4B5E-A03E-50B04AB39520}" type="pres">
      <dgm:prSet presAssocID="{ACA858FC-3A38-4245-8505-335C5801A74C}" presName="parTrans" presStyleLbl="sibTrans2D1" presStyleIdx="0" presStyleCnt="5"/>
      <dgm:spPr/>
      <dgm:t>
        <a:bodyPr/>
        <a:lstStyle/>
        <a:p>
          <a:endParaRPr lang="ru-RU"/>
        </a:p>
      </dgm:t>
    </dgm:pt>
    <dgm:pt modelId="{C142291A-B718-4197-B04F-34DBF5124EC6}" type="pres">
      <dgm:prSet presAssocID="{ACA858FC-3A38-4245-8505-335C5801A74C}" presName="connectorText" presStyleLbl="sibTrans2D1" presStyleIdx="0" presStyleCnt="5"/>
      <dgm:spPr/>
      <dgm:t>
        <a:bodyPr/>
        <a:lstStyle/>
        <a:p>
          <a:endParaRPr lang="ru-RU"/>
        </a:p>
      </dgm:t>
    </dgm:pt>
    <dgm:pt modelId="{8A3F80ED-FA8A-4FF8-AC61-9221EEDFDCE5}" type="pres">
      <dgm:prSet presAssocID="{D89E48AF-9E75-44C2-8933-9CACB8E00285}" presName="node" presStyleLbl="node1" presStyleIdx="0" presStyleCnt="5" custScaleX="239163">
        <dgm:presLayoutVars>
          <dgm:bulletEnabled val="1"/>
        </dgm:presLayoutVars>
      </dgm:prSet>
      <dgm:spPr/>
      <dgm:t>
        <a:bodyPr/>
        <a:lstStyle/>
        <a:p>
          <a:endParaRPr lang="ru-RU"/>
        </a:p>
      </dgm:t>
    </dgm:pt>
    <dgm:pt modelId="{7EFDEFAB-1900-492B-A4EA-265C838B2548}" type="pres">
      <dgm:prSet presAssocID="{56C7DC8F-E260-4BE8-BCFC-2A86203D82D3}" presName="parTrans" presStyleLbl="sibTrans2D1" presStyleIdx="1" presStyleCnt="5"/>
      <dgm:spPr/>
      <dgm:t>
        <a:bodyPr/>
        <a:lstStyle/>
        <a:p>
          <a:endParaRPr lang="ru-RU"/>
        </a:p>
      </dgm:t>
    </dgm:pt>
    <dgm:pt modelId="{235AD914-3623-499D-B9FE-77315E8C45AB}" type="pres">
      <dgm:prSet presAssocID="{56C7DC8F-E260-4BE8-BCFC-2A86203D82D3}" presName="connectorText" presStyleLbl="sibTrans2D1" presStyleIdx="1" presStyleCnt="5"/>
      <dgm:spPr/>
      <dgm:t>
        <a:bodyPr/>
        <a:lstStyle/>
        <a:p>
          <a:endParaRPr lang="ru-RU"/>
        </a:p>
      </dgm:t>
    </dgm:pt>
    <dgm:pt modelId="{106F5068-3136-49E3-99AA-9D942E5D7A43}" type="pres">
      <dgm:prSet presAssocID="{697EC3DB-66B8-483B-9DF6-9100884FA435}" presName="node" presStyleLbl="node1" presStyleIdx="1" presStyleCnt="5" custScaleX="187797" custRadScaleRad="136926" custRadScaleInc="4005">
        <dgm:presLayoutVars>
          <dgm:bulletEnabled val="1"/>
        </dgm:presLayoutVars>
      </dgm:prSet>
      <dgm:spPr/>
      <dgm:t>
        <a:bodyPr/>
        <a:lstStyle/>
        <a:p>
          <a:endParaRPr lang="ru-RU"/>
        </a:p>
      </dgm:t>
    </dgm:pt>
    <dgm:pt modelId="{13D97242-EF97-480D-9F42-4F447B39E866}" type="pres">
      <dgm:prSet presAssocID="{3E0436FD-7DDB-4A33-8B58-517AC97BFC22}" presName="parTrans" presStyleLbl="sibTrans2D1" presStyleIdx="2" presStyleCnt="5"/>
      <dgm:spPr/>
      <dgm:t>
        <a:bodyPr/>
        <a:lstStyle/>
        <a:p>
          <a:endParaRPr lang="ru-RU"/>
        </a:p>
      </dgm:t>
    </dgm:pt>
    <dgm:pt modelId="{4B3A4D1E-17EE-49E1-85C6-ED5397A1B887}" type="pres">
      <dgm:prSet presAssocID="{3E0436FD-7DDB-4A33-8B58-517AC97BFC22}" presName="connectorText" presStyleLbl="sibTrans2D1" presStyleIdx="2" presStyleCnt="5"/>
      <dgm:spPr/>
      <dgm:t>
        <a:bodyPr/>
        <a:lstStyle/>
        <a:p>
          <a:endParaRPr lang="ru-RU"/>
        </a:p>
      </dgm:t>
    </dgm:pt>
    <dgm:pt modelId="{73CFCBDF-0FF3-4471-9DFB-A397151311F6}" type="pres">
      <dgm:prSet presAssocID="{14902CC0-3269-4D39-B04B-0602635C9815}" presName="node" presStyleLbl="node1" presStyleIdx="2" presStyleCnt="5" custScaleX="208333" custRadScaleRad="111398" custRadScaleInc="-66681">
        <dgm:presLayoutVars>
          <dgm:bulletEnabled val="1"/>
        </dgm:presLayoutVars>
      </dgm:prSet>
      <dgm:spPr/>
      <dgm:t>
        <a:bodyPr/>
        <a:lstStyle/>
        <a:p>
          <a:endParaRPr lang="ru-RU"/>
        </a:p>
      </dgm:t>
    </dgm:pt>
    <dgm:pt modelId="{B200B21F-664C-40E9-A680-DFFD5CB1F3A3}" type="pres">
      <dgm:prSet presAssocID="{44336E9E-4D3D-4EAF-9DC6-941654900B26}" presName="parTrans" presStyleLbl="sibTrans2D1" presStyleIdx="3" presStyleCnt="5"/>
      <dgm:spPr/>
      <dgm:t>
        <a:bodyPr/>
        <a:lstStyle/>
        <a:p>
          <a:endParaRPr lang="ru-RU"/>
        </a:p>
      </dgm:t>
    </dgm:pt>
    <dgm:pt modelId="{ABFAC0C4-1576-4A1A-BAB7-943E021A669B}" type="pres">
      <dgm:prSet presAssocID="{44336E9E-4D3D-4EAF-9DC6-941654900B26}" presName="connectorText" presStyleLbl="sibTrans2D1" presStyleIdx="3" presStyleCnt="5"/>
      <dgm:spPr/>
      <dgm:t>
        <a:bodyPr/>
        <a:lstStyle/>
        <a:p>
          <a:endParaRPr lang="ru-RU"/>
        </a:p>
      </dgm:t>
    </dgm:pt>
    <dgm:pt modelId="{C058C660-D5E3-4886-8767-1CB46D01A609}" type="pres">
      <dgm:prSet presAssocID="{83F8F014-FFF0-4A1A-8AFF-1501585EAD78}" presName="node" presStyleLbl="node1" presStyleIdx="3" presStyleCnt="5" custScaleX="254920" custScaleY="108448" custRadScaleRad="111067" custRadScaleInc="42897">
        <dgm:presLayoutVars>
          <dgm:bulletEnabled val="1"/>
        </dgm:presLayoutVars>
      </dgm:prSet>
      <dgm:spPr/>
      <dgm:t>
        <a:bodyPr/>
        <a:lstStyle/>
        <a:p>
          <a:endParaRPr lang="ru-RU"/>
        </a:p>
      </dgm:t>
    </dgm:pt>
    <dgm:pt modelId="{E257F2EF-E48A-440C-A501-D86D7F6EDC73}" type="pres">
      <dgm:prSet presAssocID="{43BCAB66-0D4F-424D-B0C3-4BD7816D389E}" presName="parTrans" presStyleLbl="sibTrans2D1" presStyleIdx="4" presStyleCnt="5"/>
      <dgm:spPr/>
      <dgm:t>
        <a:bodyPr/>
        <a:lstStyle/>
        <a:p>
          <a:endParaRPr lang="ru-RU"/>
        </a:p>
      </dgm:t>
    </dgm:pt>
    <dgm:pt modelId="{85AEB2D0-88DB-4EDF-B51B-3D1F8F7225FB}" type="pres">
      <dgm:prSet presAssocID="{43BCAB66-0D4F-424D-B0C3-4BD7816D389E}" presName="connectorText" presStyleLbl="sibTrans2D1" presStyleIdx="4" presStyleCnt="5"/>
      <dgm:spPr/>
      <dgm:t>
        <a:bodyPr/>
        <a:lstStyle/>
        <a:p>
          <a:endParaRPr lang="ru-RU"/>
        </a:p>
      </dgm:t>
    </dgm:pt>
    <dgm:pt modelId="{9DA49164-D5F6-4426-A76F-140860E00475}" type="pres">
      <dgm:prSet presAssocID="{4BC85891-218D-4441-95BE-878A7A013292}" presName="node" presStyleLbl="node1" presStyleIdx="4" presStyleCnt="5" custScaleX="191354" custRadScaleRad="139645" custRadScaleInc="-4926">
        <dgm:presLayoutVars>
          <dgm:bulletEnabled val="1"/>
        </dgm:presLayoutVars>
      </dgm:prSet>
      <dgm:spPr/>
      <dgm:t>
        <a:bodyPr/>
        <a:lstStyle/>
        <a:p>
          <a:endParaRPr lang="ru-RU"/>
        </a:p>
      </dgm:t>
    </dgm:pt>
  </dgm:ptLst>
  <dgm:cxnLst>
    <dgm:cxn modelId="{F9E3234F-5CAA-4BD0-8695-1EE624F8781B}" type="presOf" srcId="{56C7DC8F-E260-4BE8-BCFC-2A86203D82D3}" destId="{7EFDEFAB-1900-492B-A4EA-265C838B2548}" srcOrd="0" destOrd="0" presId="urn:microsoft.com/office/officeart/2005/8/layout/radial5"/>
    <dgm:cxn modelId="{6A8B2D7D-A2E8-4421-A819-9C270ECF22EE}" srcId="{5ADF7AE1-1EC0-46A2-AE7F-CCF74BDDD541}" destId="{697EC3DB-66B8-483B-9DF6-9100884FA435}" srcOrd="1" destOrd="0" parTransId="{56C7DC8F-E260-4BE8-BCFC-2A86203D82D3}" sibTransId="{AB985717-4D48-46FE-836E-B2F23DB8645A}"/>
    <dgm:cxn modelId="{1EABF88C-0D25-47B5-B5F4-125083D8BE22}" srcId="{5ADF7AE1-1EC0-46A2-AE7F-CCF74BDDD541}" destId="{D89E48AF-9E75-44C2-8933-9CACB8E00285}" srcOrd="0" destOrd="0" parTransId="{ACA858FC-3A38-4245-8505-335C5801A74C}" sibTransId="{41F099CD-299F-4934-82D8-5DE6EC06FF4A}"/>
    <dgm:cxn modelId="{108339C4-8067-438D-822F-475BD888B052}" srcId="{5ADF7AE1-1EC0-46A2-AE7F-CCF74BDDD541}" destId="{83F8F014-FFF0-4A1A-8AFF-1501585EAD78}" srcOrd="3" destOrd="0" parTransId="{44336E9E-4D3D-4EAF-9DC6-941654900B26}" sibTransId="{2133929F-F5BC-43AD-B0F6-27645445B922}"/>
    <dgm:cxn modelId="{C2872A4A-6150-44CE-A524-DED33191CF5B}" type="presOf" srcId="{5ADF7AE1-1EC0-46A2-AE7F-CCF74BDDD541}" destId="{F97C4D9F-344A-4F72-9D90-606BA1E5355A}" srcOrd="0" destOrd="0" presId="urn:microsoft.com/office/officeart/2005/8/layout/radial5"/>
    <dgm:cxn modelId="{F22DB291-9055-44A6-95E7-757498568FF4}" type="presOf" srcId="{3E0436FD-7DDB-4A33-8B58-517AC97BFC22}" destId="{13D97242-EF97-480D-9F42-4F447B39E866}" srcOrd="0" destOrd="0" presId="urn:microsoft.com/office/officeart/2005/8/layout/radial5"/>
    <dgm:cxn modelId="{1158CFFC-EE9A-49FF-B5F9-198199EA2830}" type="presOf" srcId="{ACA858FC-3A38-4245-8505-335C5801A74C}" destId="{89CB19AD-82E6-4B5E-A03E-50B04AB39520}" srcOrd="0" destOrd="0" presId="urn:microsoft.com/office/officeart/2005/8/layout/radial5"/>
    <dgm:cxn modelId="{0671D2F3-3E9C-4366-8D0D-B2E78FB4214D}" type="presOf" srcId="{3E0436FD-7DDB-4A33-8B58-517AC97BFC22}" destId="{4B3A4D1E-17EE-49E1-85C6-ED5397A1B887}" srcOrd="1" destOrd="0" presId="urn:microsoft.com/office/officeart/2005/8/layout/radial5"/>
    <dgm:cxn modelId="{A6DD93C3-F961-4B64-9BE5-EBB874A1CA48}" srcId="{5ADF7AE1-1EC0-46A2-AE7F-CCF74BDDD541}" destId="{4BC85891-218D-4441-95BE-878A7A013292}" srcOrd="4" destOrd="0" parTransId="{43BCAB66-0D4F-424D-B0C3-4BD7816D389E}" sibTransId="{08ED07E7-3F25-44CE-86CE-56BA35E46801}"/>
    <dgm:cxn modelId="{183DB16A-8416-4F1E-982E-E446C95717A1}" srcId="{1DAF39CE-BF39-4164-90BE-154E2B01DD43}" destId="{5ADF7AE1-1EC0-46A2-AE7F-CCF74BDDD541}" srcOrd="0" destOrd="0" parTransId="{3061A758-D572-458B-A876-FE6855608E12}" sibTransId="{9A25D8E5-64B1-4D10-BB39-B83EC419138D}"/>
    <dgm:cxn modelId="{1EABC287-7435-4FAC-8FFF-8EF717C6C386}" type="presOf" srcId="{44336E9E-4D3D-4EAF-9DC6-941654900B26}" destId="{B200B21F-664C-40E9-A680-DFFD5CB1F3A3}" srcOrd="0" destOrd="0" presId="urn:microsoft.com/office/officeart/2005/8/layout/radial5"/>
    <dgm:cxn modelId="{70B27B14-2593-4612-9826-6A7D1404F7C3}" srcId="{5ADF7AE1-1EC0-46A2-AE7F-CCF74BDDD541}" destId="{14902CC0-3269-4D39-B04B-0602635C9815}" srcOrd="2" destOrd="0" parTransId="{3E0436FD-7DDB-4A33-8B58-517AC97BFC22}" sibTransId="{E8D49EC6-098D-4ED1-8177-56A2BDF8A388}"/>
    <dgm:cxn modelId="{D8B5567B-0D2B-4E63-9BBF-5AFBD102C9FD}" type="presOf" srcId="{14902CC0-3269-4D39-B04B-0602635C9815}" destId="{73CFCBDF-0FF3-4471-9DFB-A397151311F6}" srcOrd="0" destOrd="0" presId="urn:microsoft.com/office/officeart/2005/8/layout/radial5"/>
    <dgm:cxn modelId="{8A04783C-899F-481B-A6B2-D08E81AA25ED}" type="presOf" srcId="{44336E9E-4D3D-4EAF-9DC6-941654900B26}" destId="{ABFAC0C4-1576-4A1A-BAB7-943E021A669B}" srcOrd="1" destOrd="0" presId="urn:microsoft.com/office/officeart/2005/8/layout/radial5"/>
    <dgm:cxn modelId="{E2214C2D-9A22-4DE2-AC2C-0A6F51E50C06}" type="presOf" srcId="{43BCAB66-0D4F-424D-B0C3-4BD7816D389E}" destId="{85AEB2D0-88DB-4EDF-B51B-3D1F8F7225FB}" srcOrd="1" destOrd="0" presId="urn:microsoft.com/office/officeart/2005/8/layout/radial5"/>
    <dgm:cxn modelId="{08E51A2E-2C26-425A-96CB-F101240E0B8D}" type="presOf" srcId="{697EC3DB-66B8-483B-9DF6-9100884FA435}" destId="{106F5068-3136-49E3-99AA-9D942E5D7A43}" srcOrd="0" destOrd="0" presId="urn:microsoft.com/office/officeart/2005/8/layout/radial5"/>
    <dgm:cxn modelId="{0CBBE68E-2CB3-4AB8-83BC-E28128C66CEB}" type="presOf" srcId="{D89E48AF-9E75-44C2-8933-9CACB8E00285}" destId="{8A3F80ED-FA8A-4FF8-AC61-9221EEDFDCE5}" srcOrd="0" destOrd="0" presId="urn:microsoft.com/office/officeart/2005/8/layout/radial5"/>
    <dgm:cxn modelId="{5BD95D27-5534-4469-A2B7-9F1597968713}" type="presOf" srcId="{83F8F014-FFF0-4A1A-8AFF-1501585EAD78}" destId="{C058C660-D5E3-4886-8767-1CB46D01A609}" srcOrd="0" destOrd="0" presId="urn:microsoft.com/office/officeart/2005/8/layout/radial5"/>
    <dgm:cxn modelId="{2B4ADD0B-D349-4BC9-8EB2-07D99F73C6C0}" type="presOf" srcId="{ACA858FC-3A38-4245-8505-335C5801A74C}" destId="{C142291A-B718-4197-B04F-34DBF5124EC6}" srcOrd="1" destOrd="0" presId="urn:microsoft.com/office/officeart/2005/8/layout/radial5"/>
    <dgm:cxn modelId="{CCE1445A-8FE0-4A33-B319-79CC0B49F8AC}" type="presOf" srcId="{56C7DC8F-E260-4BE8-BCFC-2A86203D82D3}" destId="{235AD914-3623-499D-B9FE-77315E8C45AB}" srcOrd="1" destOrd="0" presId="urn:microsoft.com/office/officeart/2005/8/layout/radial5"/>
    <dgm:cxn modelId="{D547BA44-2FDD-46C3-A89F-5299AC42ED7C}" type="presOf" srcId="{4BC85891-218D-4441-95BE-878A7A013292}" destId="{9DA49164-D5F6-4426-A76F-140860E00475}" srcOrd="0" destOrd="0" presId="urn:microsoft.com/office/officeart/2005/8/layout/radial5"/>
    <dgm:cxn modelId="{EEAC90FD-22F9-4732-885C-AD2092472E3A}" type="presOf" srcId="{43BCAB66-0D4F-424D-B0C3-4BD7816D389E}" destId="{E257F2EF-E48A-440C-A501-D86D7F6EDC73}" srcOrd="0" destOrd="0" presId="urn:microsoft.com/office/officeart/2005/8/layout/radial5"/>
    <dgm:cxn modelId="{13459A34-AFD9-4103-9D4E-7F18874CC9C7}" type="presOf" srcId="{1DAF39CE-BF39-4164-90BE-154E2B01DD43}" destId="{0F7D1547-C751-4651-A169-861EB88110DC}" srcOrd="0" destOrd="0" presId="urn:microsoft.com/office/officeart/2005/8/layout/radial5"/>
    <dgm:cxn modelId="{CC480064-C385-449C-8C70-741B9BBC36A8}" type="presParOf" srcId="{0F7D1547-C751-4651-A169-861EB88110DC}" destId="{F97C4D9F-344A-4F72-9D90-606BA1E5355A}" srcOrd="0" destOrd="0" presId="urn:microsoft.com/office/officeart/2005/8/layout/radial5"/>
    <dgm:cxn modelId="{15E3A78F-7148-4A55-8D86-E5A83C588699}" type="presParOf" srcId="{0F7D1547-C751-4651-A169-861EB88110DC}" destId="{89CB19AD-82E6-4B5E-A03E-50B04AB39520}" srcOrd="1" destOrd="0" presId="urn:microsoft.com/office/officeart/2005/8/layout/radial5"/>
    <dgm:cxn modelId="{F63A3F8F-B2A3-48F2-A0C3-43AF306C116D}" type="presParOf" srcId="{89CB19AD-82E6-4B5E-A03E-50B04AB39520}" destId="{C142291A-B718-4197-B04F-34DBF5124EC6}" srcOrd="0" destOrd="0" presId="urn:microsoft.com/office/officeart/2005/8/layout/radial5"/>
    <dgm:cxn modelId="{CC13A35E-5035-4A5B-963F-58D012AFA16D}" type="presParOf" srcId="{0F7D1547-C751-4651-A169-861EB88110DC}" destId="{8A3F80ED-FA8A-4FF8-AC61-9221EEDFDCE5}" srcOrd="2" destOrd="0" presId="urn:microsoft.com/office/officeart/2005/8/layout/radial5"/>
    <dgm:cxn modelId="{8349615D-B4ED-4633-87F6-AFB37194C8DB}" type="presParOf" srcId="{0F7D1547-C751-4651-A169-861EB88110DC}" destId="{7EFDEFAB-1900-492B-A4EA-265C838B2548}" srcOrd="3" destOrd="0" presId="urn:microsoft.com/office/officeart/2005/8/layout/radial5"/>
    <dgm:cxn modelId="{5EA21A4E-F337-41B5-903A-3685AC0CE087}" type="presParOf" srcId="{7EFDEFAB-1900-492B-A4EA-265C838B2548}" destId="{235AD914-3623-499D-B9FE-77315E8C45AB}" srcOrd="0" destOrd="0" presId="urn:microsoft.com/office/officeart/2005/8/layout/radial5"/>
    <dgm:cxn modelId="{3DE14D6F-BC6C-4ABC-9B8C-5DD108F64C7A}" type="presParOf" srcId="{0F7D1547-C751-4651-A169-861EB88110DC}" destId="{106F5068-3136-49E3-99AA-9D942E5D7A43}" srcOrd="4" destOrd="0" presId="urn:microsoft.com/office/officeart/2005/8/layout/radial5"/>
    <dgm:cxn modelId="{CEC4FD38-5C20-4D04-A9AC-7190FBFD7AB6}" type="presParOf" srcId="{0F7D1547-C751-4651-A169-861EB88110DC}" destId="{13D97242-EF97-480D-9F42-4F447B39E866}" srcOrd="5" destOrd="0" presId="urn:microsoft.com/office/officeart/2005/8/layout/radial5"/>
    <dgm:cxn modelId="{386603D3-4377-4F49-9E22-5A5590C9868C}" type="presParOf" srcId="{13D97242-EF97-480D-9F42-4F447B39E866}" destId="{4B3A4D1E-17EE-49E1-85C6-ED5397A1B887}" srcOrd="0" destOrd="0" presId="urn:microsoft.com/office/officeart/2005/8/layout/radial5"/>
    <dgm:cxn modelId="{2971569A-0DB0-4332-B061-2CE2E194CF6A}" type="presParOf" srcId="{0F7D1547-C751-4651-A169-861EB88110DC}" destId="{73CFCBDF-0FF3-4471-9DFB-A397151311F6}" srcOrd="6" destOrd="0" presId="urn:microsoft.com/office/officeart/2005/8/layout/radial5"/>
    <dgm:cxn modelId="{7277ABA4-AC50-430E-B76A-89D3462A4C7C}" type="presParOf" srcId="{0F7D1547-C751-4651-A169-861EB88110DC}" destId="{B200B21F-664C-40E9-A680-DFFD5CB1F3A3}" srcOrd="7" destOrd="0" presId="urn:microsoft.com/office/officeart/2005/8/layout/radial5"/>
    <dgm:cxn modelId="{111660E8-65C4-4064-BDBE-20C2C76365E4}" type="presParOf" srcId="{B200B21F-664C-40E9-A680-DFFD5CB1F3A3}" destId="{ABFAC0C4-1576-4A1A-BAB7-943E021A669B}" srcOrd="0" destOrd="0" presId="urn:microsoft.com/office/officeart/2005/8/layout/radial5"/>
    <dgm:cxn modelId="{2DBD20BB-5518-4262-8C26-1AB7EAF946FC}" type="presParOf" srcId="{0F7D1547-C751-4651-A169-861EB88110DC}" destId="{C058C660-D5E3-4886-8767-1CB46D01A609}" srcOrd="8" destOrd="0" presId="urn:microsoft.com/office/officeart/2005/8/layout/radial5"/>
    <dgm:cxn modelId="{2FA0FE8E-362A-40A7-8598-06B001EF1C2A}" type="presParOf" srcId="{0F7D1547-C751-4651-A169-861EB88110DC}" destId="{E257F2EF-E48A-440C-A501-D86D7F6EDC73}" srcOrd="9" destOrd="0" presId="urn:microsoft.com/office/officeart/2005/8/layout/radial5"/>
    <dgm:cxn modelId="{6195BB9E-8F0A-4494-A48E-4F750035E24A}" type="presParOf" srcId="{E257F2EF-E48A-440C-A501-D86D7F6EDC73}" destId="{85AEB2D0-88DB-4EDF-B51B-3D1F8F7225FB}" srcOrd="0" destOrd="0" presId="urn:microsoft.com/office/officeart/2005/8/layout/radial5"/>
    <dgm:cxn modelId="{D10EDDE2-E598-4737-859A-FB14424BC3BC}" type="presParOf" srcId="{0F7D1547-C751-4651-A169-861EB88110DC}" destId="{9DA49164-D5F6-4426-A76F-140860E00475}" srcOrd="10" destOrd="0" presId="urn:microsoft.com/office/officeart/2005/8/layout/radial5"/>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BC34E33-0BB8-4C9D-B4AC-202695B41FD0}"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ru-RU"/>
        </a:p>
      </dgm:t>
    </dgm:pt>
    <dgm:pt modelId="{630F2A6B-7DEE-4D56-906F-576F805C04F4}">
      <dgm:prSet custT="1"/>
      <dgm:spPr>
        <a:ln>
          <a:solidFill>
            <a:schemeClr val="accent3">
              <a:lumMod val="75000"/>
            </a:schemeClr>
          </a:solidFill>
        </a:ln>
      </dgm:spPr>
      <dgm:t>
        <a:bodyPr/>
        <a:lstStyle/>
        <a:p>
          <a:pPr algn="just" rtl="0"/>
          <a:r>
            <a:rPr lang="ru-RU" sz="1600" b="0" dirty="0" smtClean="0">
              <a:latin typeface="Times New Roman" pitchFamily="18" charset="0"/>
              <a:cs typeface="Times New Roman" pitchFamily="18" charset="0"/>
            </a:rPr>
            <a:t>руководитель организации, а также работник, курирующий вопросы охраны труда, из числа заместителей руководителя или главных специалистов технического и производственного профиля </a:t>
          </a:r>
          <a:r>
            <a:rPr lang="ru-RU" sz="1600" b="0" i="1" dirty="0" smtClean="0">
              <a:latin typeface="Times New Roman" pitchFamily="18" charset="0"/>
              <a:cs typeface="Times New Roman" pitchFamily="18" charset="0"/>
            </a:rPr>
            <a:t>(например, главный инженер)</a:t>
          </a:r>
          <a:endParaRPr lang="ru-RU" sz="1600" b="0" i="1" dirty="0">
            <a:latin typeface="Times New Roman" pitchFamily="18" charset="0"/>
            <a:cs typeface="Times New Roman" pitchFamily="18" charset="0"/>
          </a:endParaRPr>
        </a:p>
      </dgm:t>
    </dgm:pt>
    <dgm:pt modelId="{B15C1CE2-7F72-494D-964F-14124B4398E7}" type="parTrans" cxnId="{F3F3743E-1106-4DC6-B174-7F3FA83CB17D}">
      <dgm:prSet/>
      <dgm:spPr/>
      <dgm:t>
        <a:bodyPr/>
        <a:lstStyle/>
        <a:p>
          <a:endParaRPr lang="ru-RU"/>
        </a:p>
      </dgm:t>
    </dgm:pt>
    <dgm:pt modelId="{94DB7233-2712-463E-A162-084F980D3C47}" type="sibTrans" cxnId="{F3F3743E-1106-4DC6-B174-7F3FA83CB17D}">
      <dgm:prSet/>
      <dgm:spPr/>
      <dgm:t>
        <a:bodyPr/>
        <a:lstStyle/>
        <a:p>
          <a:endParaRPr lang="ru-RU"/>
        </a:p>
      </dgm:t>
    </dgm:pt>
    <dgm:pt modelId="{459BEE71-CE9E-44AC-B1FB-2B52EBFD75D4}">
      <dgm:prSet custT="1"/>
      <dgm:spPr>
        <a:ln>
          <a:solidFill>
            <a:schemeClr val="accent3">
              <a:lumMod val="75000"/>
            </a:schemeClr>
          </a:solidFill>
        </a:ln>
      </dgm:spPr>
      <dgm:t>
        <a:bodyPr/>
        <a:lstStyle/>
        <a:p>
          <a:pPr algn="just" rtl="0"/>
          <a:r>
            <a:rPr lang="ru-RU" sz="1600" b="0" dirty="0" smtClean="0">
              <a:latin typeface="Times New Roman" pitchFamily="18" charset="0"/>
              <a:cs typeface="Times New Roman" pitchFamily="18" charset="0"/>
            </a:rPr>
            <a:t>руководители структурных подразделений (и их заместители), в которых проводятся работы, связанные с эксплуатацией, обслуживанием, наладкой, ремонтом оборудования (за исключением ПК, копировально-множественной техники), хранением и применением сырья и материалов, в том числе лица, проводящие инструктаж по охране труда</a:t>
          </a:r>
          <a:endParaRPr lang="ru-RU" sz="1600" b="0" dirty="0">
            <a:latin typeface="Times New Roman" pitchFamily="18" charset="0"/>
            <a:cs typeface="Times New Roman" pitchFamily="18" charset="0"/>
          </a:endParaRPr>
        </a:p>
      </dgm:t>
    </dgm:pt>
    <dgm:pt modelId="{7170CED4-40A9-4B80-88CA-315E4D415756}" type="parTrans" cxnId="{0F7A0A47-B6F2-4B48-9225-1DF730290921}">
      <dgm:prSet/>
      <dgm:spPr/>
      <dgm:t>
        <a:bodyPr/>
        <a:lstStyle/>
        <a:p>
          <a:endParaRPr lang="ru-RU"/>
        </a:p>
      </dgm:t>
    </dgm:pt>
    <dgm:pt modelId="{6D1F4B75-FD6A-4E5C-B52C-C36F300CB77D}" type="sibTrans" cxnId="{0F7A0A47-B6F2-4B48-9225-1DF730290921}">
      <dgm:prSet/>
      <dgm:spPr/>
      <dgm:t>
        <a:bodyPr/>
        <a:lstStyle/>
        <a:p>
          <a:endParaRPr lang="ru-RU"/>
        </a:p>
      </dgm:t>
    </dgm:pt>
    <dgm:pt modelId="{94C65520-7D96-409A-AD49-3F0E7E76969E}">
      <dgm:prSet custT="1"/>
      <dgm:spPr>
        <a:ln>
          <a:solidFill>
            <a:schemeClr val="accent3">
              <a:lumMod val="75000"/>
            </a:schemeClr>
          </a:solidFill>
        </a:ln>
      </dgm:spPr>
      <dgm:t>
        <a:bodyPr/>
        <a:lstStyle/>
        <a:p>
          <a:pPr algn="just" rtl="0"/>
          <a:r>
            <a:rPr lang="ru-RU" sz="1600" b="0" dirty="0" smtClean="0">
              <a:latin typeface="Times New Roman" pitchFamily="18" charset="0"/>
              <a:cs typeface="Times New Roman" pitchFamily="18" charset="0"/>
            </a:rPr>
            <a:t>руководитель и специалисты служб охраны труда, а также работник, на которого приказом работодателя возложены функции специалиста по охране труда</a:t>
          </a:r>
          <a:endParaRPr lang="ru-RU" sz="1600" b="0" dirty="0">
            <a:latin typeface="Times New Roman" pitchFamily="18" charset="0"/>
            <a:cs typeface="Times New Roman" pitchFamily="18" charset="0"/>
          </a:endParaRPr>
        </a:p>
      </dgm:t>
    </dgm:pt>
    <dgm:pt modelId="{FF56A364-2EE7-4CAB-B04E-7AA0D995B987}" type="parTrans" cxnId="{26BB912C-39E3-4B36-90AF-601E8C152975}">
      <dgm:prSet/>
      <dgm:spPr/>
      <dgm:t>
        <a:bodyPr/>
        <a:lstStyle/>
        <a:p>
          <a:endParaRPr lang="ru-RU"/>
        </a:p>
      </dgm:t>
    </dgm:pt>
    <dgm:pt modelId="{9761BD78-7DC3-4396-84FF-27954243188A}" type="sibTrans" cxnId="{26BB912C-39E3-4B36-90AF-601E8C152975}">
      <dgm:prSet/>
      <dgm:spPr/>
      <dgm:t>
        <a:bodyPr/>
        <a:lstStyle/>
        <a:p>
          <a:endParaRPr lang="ru-RU"/>
        </a:p>
      </dgm:t>
    </dgm:pt>
    <dgm:pt modelId="{5161C623-5E23-4092-909F-5AC420BA87C2}">
      <dgm:prSet custT="1"/>
      <dgm:spPr>
        <a:ln>
          <a:solidFill>
            <a:schemeClr val="accent3">
              <a:lumMod val="75000"/>
            </a:schemeClr>
          </a:solidFill>
        </a:ln>
      </dgm:spPr>
      <dgm:t>
        <a:bodyPr/>
        <a:lstStyle/>
        <a:p>
          <a:pPr algn="l" rtl="0"/>
          <a:r>
            <a:rPr lang="ru-RU" sz="1600" b="0" dirty="0" smtClean="0">
              <a:latin typeface="Times New Roman" pitchFamily="18" charset="0"/>
              <a:cs typeface="Times New Roman" pitchFamily="18" charset="0"/>
            </a:rPr>
            <a:t>члены комитетов (комиссий) по охране труда</a:t>
          </a:r>
          <a:endParaRPr lang="ru-RU" sz="1600" b="0" dirty="0">
            <a:latin typeface="Times New Roman" pitchFamily="18" charset="0"/>
            <a:cs typeface="Times New Roman" pitchFamily="18" charset="0"/>
          </a:endParaRPr>
        </a:p>
      </dgm:t>
    </dgm:pt>
    <dgm:pt modelId="{8396D0D4-4496-488B-8BD1-E27A2449CC41}" type="parTrans" cxnId="{F3465BF8-87DB-4F9B-A721-BCF751E825B7}">
      <dgm:prSet/>
      <dgm:spPr/>
      <dgm:t>
        <a:bodyPr/>
        <a:lstStyle/>
        <a:p>
          <a:endParaRPr lang="ru-RU"/>
        </a:p>
      </dgm:t>
    </dgm:pt>
    <dgm:pt modelId="{91B868B5-CFF7-402C-965B-B3230C5FE1F9}" type="sibTrans" cxnId="{F3465BF8-87DB-4F9B-A721-BCF751E825B7}">
      <dgm:prSet/>
      <dgm:spPr/>
      <dgm:t>
        <a:bodyPr/>
        <a:lstStyle/>
        <a:p>
          <a:endParaRPr lang="ru-RU"/>
        </a:p>
      </dgm:t>
    </dgm:pt>
    <dgm:pt modelId="{9BF0FA2C-4279-443F-921B-7C90F174E00B}">
      <dgm:prSet custT="1"/>
      <dgm:spPr>
        <a:ln>
          <a:solidFill>
            <a:schemeClr val="accent3">
              <a:lumMod val="75000"/>
            </a:schemeClr>
          </a:solidFill>
        </a:ln>
      </dgm:spPr>
      <dgm:t>
        <a:bodyPr/>
        <a:lstStyle/>
        <a:p>
          <a:pPr algn="just" rtl="0"/>
          <a:r>
            <a:rPr lang="ru-RU" sz="1600" b="0" dirty="0" smtClean="0">
              <a:latin typeface="Times New Roman" pitchFamily="18" charset="0"/>
              <a:cs typeface="Times New Roman" pitchFamily="18" charset="0"/>
            </a:rPr>
            <a:t>председатель и члены комиссии работодателя по проверке знания требований охраны труда</a:t>
          </a:r>
          <a:endParaRPr lang="ru-RU" sz="1600" b="0" dirty="0">
            <a:latin typeface="Times New Roman" pitchFamily="18" charset="0"/>
            <a:cs typeface="Times New Roman" pitchFamily="18" charset="0"/>
          </a:endParaRPr>
        </a:p>
      </dgm:t>
    </dgm:pt>
    <dgm:pt modelId="{458C8FEA-B6F6-4EB8-A340-52FC595B2659}" type="parTrans" cxnId="{069A296E-5E1F-4F66-8E6D-ABC30DC4D36E}">
      <dgm:prSet/>
      <dgm:spPr/>
      <dgm:t>
        <a:bodyPr/>
        <a:lstStyle/>
        <a:p>
          <a:endParaRPr lang="ru-RU"/>
        </a:p>
      </dgm:t>
    </dgm:pt>
    <dgm:pt modelId="{D5BDDF91-D98D-497D-900F-EA93D90E5297}" type="sibTrans" cxnId="{069A296E-5E1F-4F66-8E6D-ABC30DC4D36E}">
      <dgm:prSet/>
      <dgm:spPr/>
      <dgm:t>
        <a:bodyPr/>
        <a:lstStyle/>
        <a:p>
          <a:endParaRPr lang="ru-RU"/>
        </a:p>
      </dgm:t>
    </dgm:pt>
    <dgm:pt modelId="{95832E07-5A36-4BB7-ADC7-E621C75AF383}">
      <dgm:prSet custT="1"/>
      <dgm:spPr>
        <a:ln>
          <a:solidFill>
            <a:schemeClr val="accent3">
              <a:lumMod val="75000"/>
            </a:schemeClr>
          </a:solidFill>
        </a:ln>
      </dgm:spPr>
      <dgm:t>
        <a:bodyPr/>
        <a:lstStyle/>
        <a:p>
          <a:pPr algn="just" rtl="0"/>
          <a:r>
            <a:rPr lang="ru-RU" sz="1600" b="0" dirty="0" smtClean="0">
              <a:latin typeface="Times New Roman" pitchFamily="18" charset="0"/>
              <a:cs typeface="Times New Roman" pitchFamily="18" charset="0"/>
            </a:rPr>
            <a:t>работники, на которых  возложены обязанности по проведению стажировки</a:t>
          </a:r>
          <a:endParaRPr lang="ru-RU" sz="1600" b="0" dirty="0">
            <a:latin typeface="Times New Roman" pitchFamily="18" charset="0"/>
            <a:cs typeface="Times New Roman" pitchFamily="18" charset="0"/>
          </a:endParaRPr>
        </a:p>
      </dgm:t>
    </dgm:pt>
    <dgm:pt modelId="{9B60F56A-1AA3-473F-B091-8D593B8E38CA}" type="parTrans" cxnId="{3B58C69C-E417-4998-81B5-DFE6D6749D32}">
      <dgm:prSet/>
      <dgm:spPr/>
      <dgm:t>
        <a:bodyPr/>
        <a:lstStyle/>
        <a:p>
          <a:endParaRPr lang="ru-RU"/>
        </a:p>
      </dgm:t>
    </dgm:pt>
    <dgm:pt modelId="{709A5EBA-E80B-4B7C-82D3-7A67056689F2}" type="sibTrans" cxnId="{3B58C69C-E417-4998-81B5-DFE6D6749D32}">
      <dgm:prSet/>
      <dgm:spPr/>
      <dgm:t>
        <a:bodyPr/>
        <a:lstStyle/>
        <a:p>
          <a:endParaRPr lang="ru-RU"/>
        </a:p>
      </dgm:t>
    </dgm:pt>
    <dgm:pt modelId="{EEC6DE01-AC03-4983-B32D-806A02F7C03A}">
      <dgm:prSet custT="1"/>
      <dgm:spPr>
        <a:ln>
          <a:solidFill>
            <a:schemeClr val="accent3">
              <a:lumMod val="75000"/>
            </a:schemeClr>
          </a:solidFill>
        </a:ln>
      </dgm:spPr>
      <dgm:t>
        <a:bodyPr/>
        <a:lstStyle/>
        <a:p>
          <a:pPr algn="just" rtl="0"/>
          <a:r>
            <a:rPr lang="ru-RU" sz="1600" b="0" dirty="0" smtClean="0">
              <a:latin typeface="Times New Roman" pitchFamily="18" charset="0"/>
              <a:cs typeface="Times New Roman" pitchFamily="18" charset="0"/>
            </a:rPr>
            <a:t>работники, которые в соответствии с нормативными правовыми актами проходят периодическое обучение по занимаемой профессии </a:t>
          </a:r>
          <a:r>
            <a:rPr lang="ru-RU" sz="1600" b="0" i="1" dirty="0" smtClean="0">
              <a:latin typeface="Times New Roman" pitchFamily="18" charset="0"/>
              <a:cs typeface="Times New Roman" pitchFamily="18" charset="0"/>
            </a:rPr>
            <a:t>(например, сварщики, стропальщики и др.)</a:t>
          </a:r>
          <a:endParaRPr lang="ru-RU" sz="1600" b="0" i="1" dirty="0">
            <a:latin typeface="Times New Roman" pitchFamily="18" charset="0"/>
            <a:cs typeface="Times New Roman" pitchFamily="18" charset="0"/>
          </a:endParaRPr>
        </a:p>
      </dgm:t>
    </dgm:pt>
    <dgm:pt modelId="{0AE0D242-8F1B-4247-98B1-67A8FB23D6C4}" type="parTrans" cxnId="{1E5415A5-D24A-4F46-A60C-072DF51AE80D}">
      <dgm:prSet/>
      <dgm:spPr/>
      <dgm:t>
        <a:bodyPr/>
        <a:lstStyle/>
        <a:p>
          <a:endParaRPr lang="ru-RU"/>
        </a:p>
      </dgm:t>
    </dgm:pt>
    <dgm:pt modelId="{D15589EE-72EE-4874-BB0F-9DE14ACE38BF}" type="sibTrans" cxnId="{1E5415A5-D24A-4F46-A60C-072DF51AE80D}">
      <dgm:prSet/>
      <dgm:spPr/>
      <dgm:t>
        <a:bodyPr/>
        <a:lstStyle/>
        <a:p>
          <a:endParaRPr lang="ru-RU"/>
        </a:p>
      </dgm:t>
    </dgm:pt>
    <dgm:pt modelId="{D0119082-238E-488C-900A-0ED11AC359CC}" type="pres">
      <dgm:prSet presAssocID="{DBC34E33-0BB8-4C9D-B4AC-202695B41FD0}" presName="compositeShape" presStyleCnt="0">
        <dgm:presLayoutVars>
          <dgm:dir/>
          <dgm:resizeHandles/>
        </dgm:presLayoutVars>
      </dgm:prSet>
      <dgm:spPr/>
      <dgm:t>
        <a:bodyPr/>
        <a:lstStyle/>
        <a:p>
          <a:endParaRPr lang="ru-RU"/>
        </a:p>
      </dgm:t>
    </dgm:pt>
    <dgm:pt modelId="{884CC109-884D-4C97-8183-4EFC9BDC9AB6}" type="pres">
      <dgm:prSet presAssocID="{DBC34E33-0BB8-4C9D-B4AC-202695B41FD0}" presName="pyramid" presStyleLbl="node1" presStyleIdx="0" presStyleCnt="1" custScaleX="36821" custLinFactNeighborX="-30780"/>
      <dgm:spPr>
        <a:solidFill>
          <a:schemeClr val="accent3"/>
        </a:solidFill>
      </dgm:spPr>
    </dgm:pt>
    <dgm:pt modelId="{73229A98-9C42-40FB-8446-1014866241C6}" type="pres">
      <dgm:prSet presAssocID="{DBC34E33-0BB8-4C9D-B4AC-202695B41FD0}" presName="theList" presStyleCnt="0"/>
      <dgm:spPr/>
    </dgm:pt>
    <dgm:pt modelId="{428D31E6-252A-414F-A9DE-FEF39DC8DEC2}" type="pres">
      <dgm:prSet presAssocID="{630F2A6B-7DEE-4D56-906F-576F805C04F4}" presName="aNode" presStyleLbl="fgAcc1" presStyleIdx="0" presStyleCnt="7" custScaleX="220343" custScaleY="189633" custLinFactY="-69938" custLinFactNeighborX="11881" custLinFactNeighborY="-100000">
        <dgm:presLayoutVars>
          <dgm:bulletEnabled val="1"/>
        </dgm:presLayoutVars>
      </dgm:prSet>
      <dgm:spPr/>
      <dgm:t>
        <a:bodyPr/>
        <a:lstStyle/>
        <a:p>
          <a:endParaRPr lang="ru-RU"/>
        </a:p>
      </dgm:t>
    </dgm:pt>
    <dgm:pt modelId="{B008723C-732E-498B-A4FB-13D3C56BB133}" type="pres">
      <dgm:prSet presAssocID="{630F2A6B-7DEE-4D56-906F-576F805C04F4}" presName="aSpace" presStyleCnt="0"/>
      <dgm:spPr/>
    </dgm:pt>
    <dgm:pt modelId="{EF03A720-D9C5-4A04-B92B-FDB469D2DA2D}" type="pres">
      <dgm:prSet presAssocID="{459BEE71-CE9E-44AC-B1FB-2B52EBFD75D4}" presName="aNode" presStyleLbl="fgAcc1" presStyleIdx="1" presStyleCnt="7" custScaleX="220684" custScaleY="311965" custLinFactY="-32216" custLinFactNeighborX="12051" custLinFactNeighborY="-100000">
        <dgm:presLayoutVars>
          <dgm:bulletEnabled val="1"/>
        </dgm:presLayoutVars>
      </dgm:prSet>
      <dgm:spPr/>
      <dgm:t>
        <a:bodyPr/>
        <a:lstStyle/>
        <a:p>
          <a:endParaRPr lang="ru-RU"/>
        </a:p>
      </dgm:t>
    </dgm:pt>
    <dgm:pt modelId="{FAEC3053-DD4B-40F1-BE84-53EB50198813}" type="pres">
      <dgm:prSet presAssocID="{459BEE71-CE9E-44AC-B1FB-2B52EBFD75D4}" presName="aSpace" presStyleCnt="0"/>
      <dgm:spPr/>
    </dgm:pt>
    <dgm:pt modelId="{02E77A84-D8F2-4A03-B92D-56B0C6959BD6}" type="pres">
      <dgm:prSet presAssocID="{94C65520-7D96-409A-AD49-3F0E7E76969E}" presName="aNode" presStyleLbl="fgAcc1" presStyleIdx="2" presStyleCnt="7" custScaleX="219067" custScaleY="112701" custLinFactY="284977" custLinFactNeighborX="11243" custLinFactNeighborY="300000">
        <dgm:presLayoutVars>
          <dgm:bulletEnabled val="1"/>
        </dgm:presLayoutVars>
      </dgm:prSet>
      <dgm:spPr/>
      <dgm:t>
        <a:bodyPr/>
        <a:lstStyle/>
        <a:p>
          <a:endParaRPr lang="ru-RU"/>
        </a:p>
      </dgm:t>
    </dgm:pt>
    <dgm:pt modelId="{0EEF397E-6139-4D31-9521-AC7622233DCF}" type="pres">
      <dgm:prSet presAssocID="{94C65520-7D96-409A-AD49-3F0E7E76969E}" presName="aSpace" presStyleCnt="0"/>
      <dgm:spPr/>
    </dgm:pt>
    <dgm:pt modelId="{91C16DB0-F092-4EEE-AEB2-15EDACEB4668}" type="pres">
      <dgm:prSet presAssocID="{5161C623-5E23-4092-909F-5AC420BA87C2}" presName="aNode" presStyleLbl="fgAcc1" presStyleIdx="3" presStyleCnt="7" custScaleX="157835" custScaleY="83086" custLinFactY="306283" custLinFactNeighborX="-19373" custLinFactNeighborY="400000">
        <dgm:presLayoutVars>
          <dgm:bulletEnabled val="1"/>
        </dgm:presLayoutVars>
      </dgm:prSet>
      <dgm:spPr/>
      <dgm:t>
        <a:bodyPr/>
        <a:lstStyle/>
        <a:p>
          <a:endParaRPr lang="ru-RU"/>
        </a:p>
      </dgm:t>
    </dgm:pt>
    <dgm:pt modelId="{B5B87C53-0F7C-469A-AFC2-82437DF2470A}" type="pres">
      <dgm:prSet presAssocID="{5161C623-5E23-4092-909F-5AC420BA87C2}" presName="aSpace" presStyleCnt="0"/>
      <dgm:spPr/>
    </dgm:pt>
    <dgm:pt modelId="{F620A46A-6FA0-42AE-BCF8-0B4EBFEB90AE}" type="pres">
      <dgm:prSet presAssocID="{9BF0FA2C-4279-443F-921B-7C90F174E00B}" presName="aNode" presStyleLbl="fgAcc1" presStyleIdx="4" presStyleCnt="7" custScaleX="159648" custScaleY="117863" custLinFactY="334368" custLinFactNeighborX="-18467" custLinFactNeighborY="400000">
        <dgm:presLayoutVars>
          <dgm:bulletEnabled val="1"/>
        </dgm:presLayoutVars>
      </dgm:prSet>
      <dgm:spPr/>
      <dgm:t>
        <a:bodyPr/>
        <a:lstStyle/>
        <a:p>
          <a:endParaRPr lang="ru-RU"/>
        </a:p>
      </dgm:t>
    </dgm:pt>
    <dgm:pt modelId="{403D3392-C94F-407A-A2D5-A26E8B09D2A0}" type="pres">
      <dgm:prSet presAssocID="{9BF0FA2C-4279-443F-921B-7C90F174E00B}" presName="aSpace" presStyleCnt="0"/>
      <dgm:spPr/>
    </dgm:pt>
    <dgm:pt modelId="{30E8E9B9-9140-42EC-88A1-A7306CC5A398}" type="pres">
      <dgm:prSet presAssocID="{95832E07-5A36-4BB7-ADC7-E621C75AF383}" presName="aNode" presStyleLbl="fgAcc1" presStyleIdx="5" presStyleCnt="7" custScaleX="220684" custScaleY="77432" custLinFactY="-308603" custLinFactNeighborX="12051" custLinFactNeighborY="-400000">
        <dgm:presLayoutVars>
          <dgm:bulletEnabled val="1"/>
        </dgm:presLayoutVars>
      </dgm:prSet>
      <dgm:spPr/>
      <dgm:t>
        <a:bodyPr/>
        <a:lstStyle/>
        <a:p>
          <a:endParaRPr lang="ru-RU"/>
        </a:p>
      </dgm:t>
    </dgm:pt>
    <dgm:pt modelId="{C89C576C-F19A-4728-B9FB-00D9E87FD221}" type="pres">
      <dgm:prSet presAssocID="{95832E07-5A36-4BB7-ADC7-E621C75AF383}" presName="aSpace" presStyleCnt="0"/>
      <dgm:spPr/>
    </dgm:pt>
    <dgm:pt modelId="{049E4FA6-D029-439A-811F-051E1898B27F}" type="pres">
      <dgm:prSet presAssocID="{EEC6DE01-AC03-4983-B32D-806A02F7C03A}" presName="aNode" presStyleLbl="fgAcc1" presStyleIdx="6" presStyleCnt="7" custScaleX="220684" custScaleY="183138" custLinFactY="-290670" custLinFactNeighborX="12051" custLinFactNeighborY="-300000">
        <dgm:presLayoutVars>
          <dgm:bulletEnabled val="1"/>
        </dgm:presLayoutVars>
      </dgm:prSet>
      <dgm:spPr/>
      <dgm:t>
        <a:bodyPr/>
        <a:lstStyle/>
        <a:p>
          <a:endParaRPr lang="ru-RU"/>
        </a:p>
      </dgm:t>
    </dgm:pt>
    <dgm:pt modelId="{5DC7CE45-21A2-4FA2-AFE5-21E780F365BB}" type="pres">
      <dgm:prSet presAssocID="{EEC6DE01-AC03-4983-B32D-806A02F7C03A}" presName="aSpace" presStyleCnt="0"/>
      <dgm:spPr/>
    </dgm:pt>
  </dgm:ptLst>
  <dgm:cxnLst>
    <dgm:cxn modelId="{1E5415A5-D24A-4F46-A60C-072DF51AE80D}" srcId="{DBC34E33-0BB8-4C9D-B4AC-202695B41FD0}" destId="{EEC6DE01-AC03-4983-B32D-806A02F7C03A}" srcOrd="6" destOrd="0" parTransId="{0AE0D242-8F1B-4247-98B1-67A8FB23D6C4}" sibTransId="{D15589EE-72EE-4874-BB0F-9DE14ACE38BF}"/>
    <dgm:cxn modelId="{6C39FECB-59DC-4F9D-A6EE-F9129E86F96F}" type="presOf" srcId="{94C65520-7D96-409A-AD49-3F0E7E76969E}" destId="{02E77A84-D8F2-4A03-B92D-56B0C6959BD6}" srcOrd="0" destOrd="0" presId="urn:microsoft.com/office/officeart/2005/8/layout/pyramid2"/>
    <dgm:cxn modelId="{7D27B32F-3E67-40F4-8077-D3DE72755E71}" type="presOf" srcId="{DBC34E33-0BB8-4C9D-B4AC-202695B41FD0}" destId="{D0119082-238E-488C-900A-0ED11AC359CC}" srcOrd="0" destOrd="0" presId="urn:microsoft.com/office/officeart/2005/8/layout/pyramid2"/>
    <dgm:cxn modelId="{2E4BDA05-4405-4186-BE54-2BFBF2B96560}" type="presOf" srcId="{630F2A6B-7DEE-4D56-906F-576F805C04F4}" destId="{428D31E6-252A-414F-A9DE-FEF39DC8DEC2}" srcOrd="0" destOrd="0" presId="urn:microsoft.com/office/officeart/2005/8/layout/pyramid2"/>
    <dgm:cxn modelId="{F3F3743E-1106-4DC6-B174-7F3FA83CB17D}" srcId="{DBC34E33-0BB8-4C9D-B4AC-202695B41FD0}" destId="{630F2A6B-7DEE-4D56-906F-576F805C04F4}" srcOrd="0" destOrd="0" parTransId="{B15C1CE2-7F72-494D-964F-14124B4398E7}" sibTransId="{94DB7233-2712-463E-A162-084F980D3C47}"/>
    <dgm:cxn modelId="{D281E55D-E497-4C89-92D5-2FCCC5243361}" type="presOf" srcId="{EEC6DE01-AC03-4983-B32D-806A02F7C03A}" destId="{049E4FA6-D029-439A-811F-051E1898B27F}" srcOrd="0" destOrd="0" presId="urn:microsoft.com/office/officeart/2005/8/layout/pyramid2"/>
    <dgm:cxn modelId="{56753966-E513-44C2-AB62-474B519E2C68}" type="presOf" srcId="{95832E07-5A36-4BB7-ADC7-E621C75AF383}" destId="{30E8E9B9-9140-42EC-88A1-A7306CC5A398}" srcOrd="0" destOrd="0" presId="urn:microsoft.com/office/officeart/2005/8/layout/pyramid2"/>
    <dgm:cxn modelId="{26BB912C-39E3-4B36-90AF-601E8C152975}" srcId="{DBC34E33-0BB8-4C9D-B4AC-202695B41FD0}" destId="{94C65520-7D96-409A-AD49-3F0E7E76969E}" srcOrd="2" destOrd="0" parTransId="{FF56A364-2EE7-4CAB-B04E-7AA0D995B987}" sibTransId="{9761BD78-7DC3-4396-84FF-27954243188A}"/>
    <dgm:cxn modelId="{24F5449F-BB17-4ADA-AF09-D3FC18F2D61E}" type="presOf" srcId="{9BF0FA2C-4279-443F-921B-7C90F174E00B}" destId="{F620A46A-6FA0-42AE-BCF8-0B4EBFEB90AE}" srcOrd="0" destOrd="0" presId="urn:microsoft.com/office/officeart/2005/8/layout/pyramid2"/>
    <dgm:cxn modelId="{3B58C69C-E417-4998-81B5-DFE6D6749D32}" srcId="{DBC34E33-0BB8-4C9D-B4AC-202695B41FD0}" destId="{95832E07-5A36-4BB7-ADC7-E621C75AF383}" srcOrd="5" destOrd="0" parTransId="{9B60F56A-1AA3-473F-B091-8D593B8E38CA}" sibTransId="{709A5EBA-E80B-4B7C-82D3-7A67056689F2}"/>
    <dgm:cxn modelId="{0F7A0A47-B6F2-4B48-9225-1DF730290921}" srcId="{DBC34E33-0BB8-4C9D-B4AC-202695B41FD0}" destId="{459BEE71-CE9E-44AC-B1FB-2B52EBFD75D4}" srcOrd="1" destOrd="0" parTransId="{7170CED4-40A9-4B80-88CA-315E4D415756}" sibTransId="{6D1F4B75-FD6A-4E5C-B52C-C36F300CB77D}"/>
    <dgm:cxn modelId="{F3465BF8-87DB-4F9B-A721-BCF751E825B7}" srcId="{DBC34E33-0BB8-4C9D-B4AC-202695B41FD0}" destId="{5161C623-5E23-4092-909F-5AC420BA87C2}" srcOrd="3" destOrd="0" parTransId="{8396D0D4-4496-488B-8BD1-E27A2449CC41}" sibTransId="{91B868B5-CFF7-402C-965B-B3230C5FE1F9}"/>
    <dgm:cxn modelId="{069A296E-5E1F-4F66-8E6D-ABC30DC4D36E}" srcId="{DBC34E33-0BB8-4C9D-B4AC-202695B41FD0}" destId="{9BF0FA2C-4279-443F-921B-7C90F174E00B}" srcOrd="4" destOrd="0" parTransId="{458C8FEA-B6F6-4EB8-A340-52FC595B2659}" sibTransId="{D5BDDF91-D98D-497D-900F-EA93D90E5297}"/>
    <dgm:cxn modelId="{A802C7E4-461D-4E3C-A200-7AD4EC2ED728}" type="presOf" srcId="{5161C623-5E23-4092-909F-5AC420BA87C2}" destId="{91C16DB0-F092-4EEE-AEB2-15EDACEB4668}" srcOrd="0" destOrd="0" presId="urn:microsoft.com/office/officeart/2005/8/layout/pyramid2"/>
    <dgm:cxn modelId="{0F17D2E8-80BA-475B-8B7E-190E16DB1108}" type="presOf" srcId="{459BEE71-CE9E-44AC-B1FB-2B52EBFD75D4}" destId="{EF03A720-D9C5-4A04-B92B-FDB469D2DA2D}" srcOrd="0" destOrd="0" presId="urn:microsoft.com/office/officeart/2005/8/layout/pyramid2"/>
    <dgm:cxn modelId="{77F33FAC-0267-4CB8-AB5A-8F4868C81168}" type="presParOf" srcId="{D0119082-238E-488C-900A-0ED11AC359CC}" destId="{884CC109-884D-4C97-8183-4EFC9BDC9AB6}" srcOrd="0" destOrd="0" presId="urn:microsoft.com/office/officeart/2005/8/layout/pyramid2"/>
    <dgm:cxn modelId="{9DD9331F-EDB5-4604-9BEA-A35F6FB043A3}" type="presParOf" srcId="{D0119082-238E-488C-900A-0ED11AC359CC}" destId="{73229A98-9C42-40FB-8446-1014866241C6}" srcOrd="1" destOrd="0" presId="urn:microsoft.com/office/officeart/2005/8/layout/pyramid2"/>
    <dgm:cxn modelId="{2EE76222-9966-4CA6-A06E-2C6D742E4351}" type="presParOf" srcId="{73229A98-9C42-40FB-8446-1014866241C6}" destId="{428D31E6-252A-414F-A9DE-FEF39DC8DEC2}" srcOrd="0" destOrd="0" presId="urn:microsoft.com/office/officeart/2005/8/layout/pyramid2"/>
    <dgm:cxn modelId="{3F317FA6-035F-48A5-8CE8-A6196104479B}" type="presParOf" srcId="{73229A98-9C42-40FB-8446-1014866241C6}" destId="{B008723C-732E-498B-A4FB-13D3C56BB133}" srcOrd="1" destOrd="0" presId="urn:microsoft.com/office/officeart/2005/8/layout/pyramid2"/>
    <dgm:cxn modelId="{0402995C-B6A6-47F5-BBC1-189B87B70F97}" type="presParOf" srcId="{73229A98-9C42-40FB-8446-1014866241C6}" destId="{EF03A720-D9C5-4A04-B92B-FDB469D2DA2D}" srcOrd="2" destOrd="0" presId="urn:microsoft.com/office/officeart/2005/8/layout/pyramid2"/>
    <dgm:cxn modelId="{AD59ABC0-1199-4289-B562-D66455DCF3E2}" type="presParOf" srcId="{73229A98-9C42-40FB-8446-1014866241C6}" destId="{FAEC3053-DD4B-40F1-BE84-53EB50198813}" srcOrd="3" destOrd="0" presId="urn:microsoft.com/office/officeart/2005/8/layout/pyramid2"/>
    <dgm:cxn modelId="{C91DB7B1-45A7-40EE-8636-7B5A58CB6038}" type="presParOf" srcId="{73229A98-9C42-40FB-8446-1014866241C6}" destId="{02E77A84-D8F2-4A03-B92D-56B0C6959BD6}" srcOrd="4" destOrd="0" presId="urn:microsoft.com/office/officeart/2005/8/layout/pyramid2"/>
    <dgm:cxn modelId="{A7516B6A-E88D-4DC1-B20A-80D0734AB4F4}" type="presParOf" srcId="{73229A98-9C42-40FB-8446-1014866241C6}" destId="{0EEF397E-6139-4D31-9521-AC7622233DCF}" srcOrd="5" destOrd="0" presId="urn:microsoft.com/office/officeart/2005/8/layout/pyramid2"/>
    <dgm:cxn modelId="{D6F66199-DB38-49C4-B072-C68A416BCE2D}" type="presParOf" srcId="{73229A98-9C42-40FB-8446-1014866241C6}" destId="{91C16DB0-F092-4EEE-AEB2-15EDACEB4668}" srcOrd="6" destOrd="0" presId="urn:microsoft.com/office/officeart/2005/8/layout/pyramid2"/>
    <dgm:cxn modelId="{A52A8AAE-9104-4E46-A2A1-723F41E41E6E}" type="presParOf" srcId="{73229A98-9C42-40FB-8446-1014866241C6}" destId="{B5B87C53-0F7C-469A-AFC2-82437DF2470A}" srcOrd="7" destOrd="0" presId="urn:microsoft.com/office/officeart/2005/8/layout/pyramid2"/>
    <dgm:cxn modelId="{69456614-1039-4351-A3D4-4333D6C24F5A}" type="presParOf" srcId="{73229A98-9C42-40FB-8446-1014866241C6}" destId="{F620A46A-6FA0-42AE-BCF8-0B4EBFEB90AE}" srcOrd="8" destOrd="0" presId="urn:microsoft.com/office/officeart/2005/8/layout/pyramid2"/>
    <dgm:cxn modelId="{BF6130D5-EB97-4BF4-B341-9D8A1D84ABCB}" type="presParOf" srcId="{73229A98-9C42-40FB-8446-1014866241C6}" destId="{403D3392-C94F-407A-A2D5-A26E8B09D2A0}" srcOrd="9" destOrd="0" presId="urn:microsoft.com/office/officeart/2005/8/layout/pyramid2"/>
    <dgm:cxn modelId="{B3ECAFB6-FA68-4888-9E10-3B88F78DA477}" type="presParOf" srcId="{73229A98-9C42-40FB-8446-1014866241C6}" destId="{30E8E9B9-9140-42EC-88A1-A7306CC5A398}" srcOrd="10" destOrd="0" presId="urn:microsoft.com/office/officeart/2005/8/layout/pyramid2"/>
    <dgm:cxn modelId="{97B221B6-EB24-4C6D-9FB1-7F4DF3814C50}" type="presParOf" srcId="{73229A98-9C42-40FB-8446-1014866241C6}" destId="{C89C576C-F19A-4728-B9FB-00D9E87FD221}" srcOrd="11" destOrd="0" presId="urn:microsoft.com/office/officeart/2005/8/layout/pyramid2"/>
    <dgm:cxn modelId="{64D7488D-109C-472A-9C4E-FCDFB1ADB55C}" type="presParOf" srcId="{73229A98-9C42-40FB-8446-1014866241C6}" destId="{049E4FA6-D029-439A-811F-051E1898B27F}" srcOrd="12" destOrd="0" presId="urn:microsoft.com/office/officeart/2005/8/layout/pyramid2"/>
    <dgm:cxn modelId="{3A76C01D-F8C9-4049-A3EF-072AB3C9041F}" type="presParOf" srcId="{73229A98-9C42-40FB-8446-1014866241C6}" destId="{5DC7CE45-21A2-4FA2-AFE5-21E780F365BB}" srcOrd="13" destOrd="0" presId="urn:microsoft.com/office/officeart/2005/8/layout/pyramid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68DEFD-4339-4C69-A218-41E7008B8EC0}">
      <dsp:nvSpPr>
        <dsp:cNvPr id="0" name=""/>
        <dsp:cNvSpPr/>
      </dsp:nvSpPr>
      <dsp:spPr>
        <a:xfrm rot="10800000" flipV="1">
          <a:off x="0" y="0"/>
          <a:ext cx="3871003" cy="3487133"/>
        </a:xfrm>
        <a:prstGeom prst="roundRect">
          <a:avLst>
            <a:gd name="adj" fmla="val 10000"/>
          </a:avLst>
        </a:prstGeom>
        <a:solidFill>
          <a:schemeClr val="bg2">
            <a:lumMod val="75000"/>
            <a:alpha val="90000"/>
          </a:schemeClr>
        </a:solidFill>
        <a:ln w="9525" cap="flat" cmpd="sng" algn="ctr">
          <a:solidFill>
            <a:schemeClr val="accent1">
              <a:shade val="8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0" tIns="0" rIns="0" bIns="0" numCol="1" spcCol="1270" anchor="t" anchorCtr="1">
          <a:noAutofit/>
        </a:bodyPr>
        <a:lstStyle/>
        <a:p>
          <a:pPr marL="0" lvl="1" indent="0" algn="ctr" defTabSz="0">
            <a:lnSpc>
              <a:spcPct val="100000"/>
            </a:lnSpc>
            <a:spcBef>
              <a:spcPct val="0"/>
            </a:spcBef>
            <a:spcAft>
              <a:spcPts val="0"/>
            </a:spcAft>
            <a:buChar char="••"/>
            <a:tabLst/>
          </a:pPr>
          <a:r>
            <a:rPr lang="ru-RU" sz="1600" b="1" kern="0" baseline="0" dirty="0" smtClean="0">
              <a:latin typeface="Times New Roman" pitchFamily="18" charset="0"/>
              <a:cs typeface="Times New Roman" pitchFamily="18" charset="0"/>
            </a:rPr>
            <a:t>Порядок обучения по охране труда и проверки знаний требований охраны труда работников организаций                                                                                       </a:t>
          </a:r>
          <a:r>
            <a:rPr lang="ru-RU" sz="1600" i="1" kern="0" baseline="0" dirty="0" smtClean="0">
              <a:latin typeface="Times New Roman" pitchFamily="18" charset="0"/>
              <a:cs typeface="Times New Roman" pitchFamily="18" charset="0"/>
            </a:rPr>
            <a:t>(утвержден постановлением Минтруда России и Минобразования России  от 13 января 2003 г. № 1/29)</a:t>
          </a:r>
          <a:endParaRPr lang="ru-RU" sz="1600" i="1" kern="0" baseline="0" dirty="0"/>
        </a:p>
      </dsp:txBody>
      <dsp:txXfrm rot="-10800000">
        <a:off x="80249" y="827491"/>
        <a:ext cx="3710505" cy="2579392"/>
      </dsp:txXfrm>
    </dsp:sp>
    <dsp:sp modelId="{25040017-550C-4EF2-B840-8700E4079529}">
      <dsp:nvSpPr>
        <dsp:cNvPr id="0" name=""/>
        <dsp:cNvSpPr/>
      </dsp:nvSpPr>
      <dsp:spPr>
        <a:xfrm rot="20896458">
          <a:off x="1620478" y="1120686"/>
          <a:ext cx="5105415" cy="4424754"/>
        </a:xfrm>
        <a:prstGeom prst="leftCircularArrow">
          <a:avLst>
            <a:gd name="adj1" fmla="val 1769"/>
            <a:gd name="adj2" fmla="val 210814"/>
            <a:gd name="adj3" fmla="val 3047867"/>
            <a:gd name="adj4" fmla="val 10086031"/>
            <a:gd name="adj5" fmla="val 2064"/>
          </a:avLst>
        </a:prstGeom>
        <a:solidFill>
          <a:schemeClr val="bg2">
            <a:lumMod val="75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77EDDE7C-EE6A-4E60-A16D-DD1560A78274}">
      <dsp:nvSpPr>
        <dsp:cNvPr id="0" name=""/>
        <dsp:cNvSpPr/>
      </dsp:nvSpPr>
      <dsp:spPr>
        <a:xfrm>
          <a:off x="497427" y="3049074"/>
          <a:ext cx="2817170" cy="1120295"/>
        </a:xfrm>
        <a:prstGeom prst="roundRect">
          <a:avLst>
            <a:gd name="adj" fmla="val 10000"/>
          </a:avLst>
        </a:prstGeom>
        <a:solidFill>
          <a:schemeClr val="bg2">
            <a:lumMod val="25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ru-RU" sz="2000" kern="0" baseline="0" dirty="0" smtClean="0">
              <a:latin typeface="Times New Roman" pitchFamily="18" charset="0"/>
              <a:cs typeface="Times New Roman" pitchFamily="18" charset="0"/>
            </a:rPr>
            <a:t>действует</a:t>
          </a:r>
          <a:endParaRPr lang="ru-RU" sz="2000" kern="0" baseline="0" dirty="0">
            <a:latin typeface="Times New Roman" pitchFamily="18" charset="0"/>
            <a:cs typeface="Times New Roman" pitchFamily="18" charset="0"/>
          </a:endParaRPr>
        </a:p>
      </dsp:txBody>
      <dsp:txXfrm>
        <a:off x="530239" y="3081886"/>
        <a:ext cx="2751546" cy="1054671"/>
      </dsp:txXfrm>
    </dsp:sp>
    <dsp:sp modelId="{54F28148-B844-42D8-9120-2C996A9AD64B}">
      <dsp:nvSpPr>
        <dsp:cNvPr id="0" name=""/>
        <dsp:cNvSpPr/>
      </dsp:nvSpPr>
      <dsp:spPr>
        <a:xfrm>
          <a:off x="4308647" y="2303396"/>
          <a:ext cx="3618377" cy="2251798"/>
        </a:xfrm>
        <a:prstGeom prst="roundRect">
          <a:avLst>
            <a:gd name="adj" fmla="val 10000"/>
          </a:avLst>
        </a:prstGeom>
        <a:solidFill>
          <a:schemeClr val="bg2">
            <a:lumMod val="75000"/>
            <a:alpha val="90000"/>
          </a:schemeClr>
        </a:solidFill>
        <a:ln w="9525" cap="flat" cmpd="sng" algn="ctr">
          <a:solidFill>
            <a:schemeClr val="accent1">
              <a:shade val="80000"/>
              <a:hueOff val="306246"/>
              <a:satOff val="-4392"/>
              <a:lumOff val="25615"/>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ctr" defTabSz="711200">
            <a:lnSpc>
              <a:spcPct val="90000"/>
            </a:lnSpc>
            <a:spcBef>
              <a:spcPct val="0"/>
            </a:spcBef>
            <a:spcAft>
              <a:spcPct val="15000"/>
            </a:spcAft>
            <a:buChar char="••"/>
          </a:pPr>
          <a:r>
            <a:rPr lang="ru-RU" sz="1600" b="1" kern="0" baseline="0" dirty="0" smtClean="0">
              <a:latin typeface="Times New Roman" pitchFamily="18" charset="0"/>
              <a:cs typeface="Times New Roman" pitchFamily="18" charset="0"/>
            </a:rPr>
            <a:t>Порядок подготовки работников по охране труда</a:t>
          </a:r>
        </a:p>
      </dsp:txBody>
      <dsp:txXfrm>
        <a:off x="4360467" y="2837744"/>
        <a:ext cx="3514737" cy="1665630"/>
      </dsp:txXfrm>
    </dsp:sp>
    <dsp:sp modelId="{B45C5245-E62C-4D2B-8E61-B17776007D31}">
      <dsp:nvSpPr>
        <dsp:cNvPr id="0" name=""/>
        <dsp:cNvSpPr/>
      </dsp:nvSpPr>
      <dsp:spPr>
        <a:xfrm>
          <a:off x="4719723" y="1392015"/>
          <a:ext cx="2817170" cy="1120295"/>
        </a:xfrm>
        <a:prstGeom prst="roundRect">
          <a:avLst>
            <a:gd name="adj" fmla="val 10000"/>
          </a:avLst>
        </a:prstGeom>
        <a:solidFill>
          <a:schemeClr val="bg2">
            <a:lumMod val="50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ru-RU" sz="2000" kern="0" baseline="0" dirty="0" smtClean="0">
              <a:latin typeface="Times New Roman" pitchFamily="18" charset="0"/>
              <a:cs typeface="Times New Roman" pitchFamily="18" charset="0"/>
            </a:rPr>
            <a:t>разрабатывается</a:t>
          </a:r>
          <a:endParaRPr lang="ru-RU" sz="2000" kern="0" baseline="0" dirty="0">
            <a:latin typeface="Times New Roman" pitchFamily="18" charset="0"/>
            <a:cs typeface="Times New Roman" pitchFamily="18" charset="0"/>
          </a:endParaRPr>
        </a:p>
      </dsp:txBody>
      <dsp:txXfrm>
        <a:off x="4752535" y="1424827"/>
        <a:ext cx="2751546" cy="105467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890838" cy="488950"/>
          </a:xfrm>
          <a:prstGeom prst="rect">
            <a:avLst/>
          </a:prstGeom>
        </p:spPr>
        <p:txBody>
          <a:bodyPr vert="horz" lIns="89776" tIns="44889" rIns="89776" bIns="44889" rtlCol="0"/>
          <a:lstStyle>
            <a:lvl1pPr algn="l">
              <a:defRPr sz="1200"/>
            </a:lvl1pPr>
          </a:lstStyle>
          <a:p>
            <a:pPr>
              <a:defRPr/>
            </a:pPr>
            <a:endParaRPr lang="ru-RU"/>
          </a:p>
        </p:txBody>
      </p:sp>
      <p:sp>
        <p:nvSpPr>
          <p:cNvPr id="3" name="Дата 2"/>
          <p:cNvSpPr>
            <a:spLocks noGrp="1"/>
          </p:cNvSpPr>
          <p:nvPr>
            <p:ph type="dt" sz="quarter" idx="1"/>
          </p:nvPr>
        </p:nvSpPr>
        <p:spPr>
          <a:xfrm>
            <a:off x="3776665" y="0"/>
            <a:ext cx="2890837" cy="488950"/>
          </a:xfrm>
          <a:prstGeom prst="rect">
            <a:avLst/>
          </a:prstGeom>
        </p:spPr>
        <p:txBody>
          <a:bodyPr vert="horz" lIns="89776" tIns="44889" rIns="89776" bIns="44889" rtlCol="0"/>
          <a:lstStyle>
            <a:lvl1pPr algn="r">
              <a:defRPr sz="1200"/>
            </a:lvl1pPr>
          </a:lstStyle>
          <a:p>
            <a:pPr>
              <a:defRPr/>
            </a:pPr>
            <a:fld id="{B50BC779-DDEC-49C4-8B16-641619A9E8D2}" type="datetimeFigureOut">
              <a:rPr lang="ru-RU"/>
              <a:pPr>
                <a:defRPr/>
              </a:pPr>
              <a:t>23.09.2014</a:t>
            </a:fld>
            <a:endParaRPr lang="ru-RU" dirty="0"/>
          </a:p>
        </p:txBody>
      </p:sp>
      <p:sp>
        <p:nvSpPr>
          <p:cNvPr id="4" name="Нижний колонтитул 3"/>
          <p:cNvSpPr>
            <a:spLocks noGrp="1"/>
          </p:cNvSpPr>
          <p:nvPr>
            <p:ph type="ftr" sz="quarter" idx="2"/>
          </p:nvPr>
        </p:nvSpPr>
        <p:spPr>
          <a:xfrm>
            <a:off x="0" y="9285288"/>
            <a:ext cx="2890838" cy="488950"/>
          </a:xfrm>
          <a:prstGeom prst="rect">
            <a:avLst/>
          </a:prstGeom>
        </p:spPr>
        <p:txBody>
          <a:bodyPr vert="horz" lIns="89776" tIns="44889" rIns="89776" bIns="44889" rtlCol="0" anchor="b"/>
          <a:lstStyle>
            <a:lvl1pPr algn="l">
              <a:defRPr sz="1200"/>
            </a:lvl1pPr>
          </a:lstStyle>
          <a:p>
            <a:pPr>
              <a:defRPr/>
            </a:pPr>
            <a:endParaRPr lang="ru-RU"/>
          </a:p>
        </p:txBody>
      </p:sp>
      <p:sp>
        <p:nvSpPr>
          <p:cNvPr id="5" name="Номер слайда 4"/>
          <p:cNvSpPr>
            <a:spLocks noGrp="1"/>
          </p:cNvSpPr>
          <p:nvPr>
            <p:ph type="sldNum" sz="quarter" idx="3"/>
          </p:nvPr>
        </p:nvSpPr>
        <p:spPr>
          <a:xfrm>
            <a:off x="3776665" y="9285288"/>
            <a:ext cx="2890837" cy="488950"/>
          </a:xfrm>
          <a:prstGeom prst="rect">
            <a:avLst/>
          </a:prstGeom>
        </p:spPr>
        <p:txBody>
          <a:bodyPr vert="horz" lIns="89776" tIns="44889" rIns="89776" bIns="44889" rtlCol="0" anchor="b"/>
          <a:lstStyle>
            <a:lvl1pPr algn="r">
              <a:defRPr sz="1200"/>
            </a:lvl1pPr>
          </a:lstStyle>
          <a:p>
            <a:pPr>
              <a:defRPr/>
            </a:pPr>
            <a:fld id="{C7C85BCF-7CA3-4E83-9954-EBDA6FE85025}" type="slidenum">
              <a:rPr lang="ru-RU"/>
              <a:pPr>
                <a:defRPr/>
              </a:pPr>
              <a:t>‹#›</a:t>
            </a:fld>
            <a:endParaRPr lang="ru-RU" dirty="0"/>
          </a:p>
        </p:txBody>
      </p:sp>
    </p:spTree>
    <p:extLst>
      <p:ext uri="{BB962C8B-B14F-4D97-AF65-F5344CB8AC3E}">
        <p14:creationId xmlns:p14="http://schemas.microsoft.com/office/powerpoint/2010/main" val="1574638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890838" cy="488950"/>
          </a:xfrm>
          <a:prstGeom prst="rect">
            <a:avLst/>
          </a:prstGeom>
        </p:spPr>
        <p:txBody>
          <a:bodyPr vert="horz" lIns="89757" tIns="44878" rIns="89757" bIns="44878" rtlCol="0"/>
          <a:lstStyle>
            <a:lvl1pPr algn="l">
              <a:defRPr sz="1200"/>
            </a:lvl1pPr>
          </a:lstStyle>
          <a:p>
            <a:pPr>
              <a:defRPr/>
            </a:pPr>
            <a:endParaRPr lang="ru-RU"/>
          </a:p>
        </p:txBody>
      </p:sp>
      <p:sp>
        <p:nvSpPr>
          <p:cNvPr id="3" name="Дата 2"/>
          <p:cNvSpPr>
            <a:spLocks noGrp="1"/>
          </p:cNvSpPr>
          <p:nvPr>
            <p:ph type="dt" idx="1"/>
          </p:nvPr>
        </p:nvSpPr>
        <p:spPr>
          <a:xfrm>
            <a:off x="3776665" y="0"/>
            <a:ext cx="2890837" cy="488950"/>
          </a:xfrm>
          <a:prstGeom prst="rect">
            <a:avLst/>
          </a:prstGeom>
        </p:spPr>
        <p:txBody>
          <a:bodyPr vert="horz" lIns="89757" tIns="44878" rIns="89757" bIns="44878" rtlCol="0"/>
          <a:lstStyle>
            <a:lvl1pPr algn="r">
              <a:defRPr sz="1200"/>
            </a:lvl1pPr>
          </a:lstStyle>
          <a:p>
            <a:pPr>
              <a:defRPr/>
            </a:pPr>
            <a:fld id="{A003687E-5872-493D-95AF-0C587147621D}" type="datetimeFigureOut">
              <a:rPr lang="ru-RU"/>
              <a:pPr>
                <a:defRPr/>
              </a:pPr>
              <a:t>23.09.2014</a:t>
            </a:fld>
            <a:endParaRPr lang="ru-RU" dirty="0"/>
          </a:p>
        </p:txBody>
      </p:sp>
      <p:sp>
        <p:nvSpPr>
          <p:cNvPr id="4" name="Образ слайда 3"/>
          <p:cNvSpPr>
            <a:spLocks noGrp="1" noRot="1" noChangeAspect="1"/>
          </p:cNvSpPr>
          <p:nvPr>
            <p:ph type="sldImg" idx="2"/>
          </p:nvPr>
        </p:nvSpPr>
        <p:spPr>
          <a:xfrm>
            <a:off x="892175" y="733425"/>
            <a:ext cx="4886325" cy="3665538"/>
          </a:xfrm>
          <a:prstGeom prst="rect">
            <a:avLst/>
          </a:prstGeom>
          <a:noFill/>
          <a:ln w="12700">
            <a:solidFill>
              <a:prstClr val="black"/>
            </a:solidFill>
          </a:ln>
        </p:spPr>
        <p:txBody>
          <a:bodyPr vert="horz" lIns="89757" tIns="44878" rIns="89757" bIns="44878" rtlCol="0" anchor="ctr"/>
          <a:lstStyle/>
          <a:p>
            <a:pPr lvl="0"/>
            <a:endParaRPr lang="ru-RU" noProof="0" dirty="0" smtClean="0"/>
          </a:p>
        </p:txBody>
      </p:sp>
      <p:sp>
        <p:nvSpPr>
          <p:cNvPr id="5" name="Заметки 4"/>
          <p:cNvSpPr>
            <a:spLocks noGrp="1"/>
          </p:cNvSpPr>
          <p:nvPr>
            <p:ph type="body" sz="quarter" idx="3"/>
          </p:nvPr>
        </p:nvSpPr>
        <p:spPr>
          <a:xfrm>
            <a:off x="666750" y="4643438"/>
            <a:ext cx="5335588" cy="4398962"/>
          </a:xfrm>
          <a:prstGeom prst="rect">
            <a:avLst/>
          </a:prstGeom>
        </p:spPr>
        <p:txBody>
          <a:bodyPr vert="horz" lIns="89757" tIns="44878" rIns="89757" bIns="44878"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9285288"/>
            <a:ext cx="2890838" cy="488950"/>
          </a:xfrm>
          <a:prstGeom prst="rect">
            <a:avLst/>
          </a:prstGeom>
        </p:spPr>
        <p:txBody>
          <a:bodyPr vert="horz" lIns="89757" tIns="44878" rIns="89757" bIns="44878" rtlCol="0" anchor="b"/>
          <a:lstStyle>
            <a:lvl1pPr algn="l">
              <a:defRPr sz="1200"/>
            </a:lvl1pPr>
          </a:lstStyle>
          <a:p>
            <a:pPr>
              <a:defRPr/>
            </a:pPr>
            <a:endParaRPr lang="ru-RU"/>
          </a:p>
        </p:txBody>
      </p:sp>
      <p:sp>
        <p:nvSpPr>
          <p:cNvPr id="7" name="Номер слайда 6"/>
          <p:cNvSpPr>
            <a:spLocks noGrp="1"/>
          </p:cNvSpPr>
          <p:nvPr>
            <p:ph type="sldNum" sz="quarter" idx="5"/>
          </p:nvPr>
        </p:nvSpPr>
        <p:spPr>
          <a:xfrm>
            <a:off x="3776665" y="9285288"/>
            <a:ext cx="2890837" cy="488950"/>
          </a:xfrm>
          <a:prstGeom prst="rect">
            <a:avLst/>
          </a:prstGeom>
        </p:spPr>
        <p:txBody>
          <a:bodyPr vert="horz" lIns="89757" tIns="44878" rIns="89757" bIns="44878" rtlCol="0" anchor="b"/>
          <a:lstStyle>
            <a:lvl1pPr algn="r">
              <a:defRPr sz="1200"/>
            </a:lvl1pPr>
          </a:lstStyle>
          <a:p>
            <a:pPr>
              <a:defRPr/>
            </a:pPr>
            <a:fld id="{B7B87646-B4FC-4863-B321-A6778A6471EE}" type="slidenum">
              <a:rPr lang="ru-RU"/>
              <a:pPr>
                <a:defRPr/>
              </a:pPr>
              <a:t>‹#›</a:t>
            </a:fld>
            <a:endParaRPr lang="ru-RU" dirty="0"/>
          </a:p>
        </p:txBody>
      </p:sp>
    </p:spTree>
    <p:extLst>
      <p:ext uri="{BB962C8B-B14F-4D97-AF65-F5344CB8AC3E}">
        <p14:creationId xmlns:p14="http://schemas.microsoft.com/office/powerpoint/2010/main" val="28268058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Образ слайда 1"/>
          <p:cNvSpPr>
            <a:spLocks noGrp="1" noRot="1" noChangeAspect="1" noTextEdit="1"/>
          </p:cNvSpPr>
          <p:nvPr>
            <p:ph type="sldImg"/>
          </p:nvPr>
        </p:nvSpPr>
        <p:spPr bwMode="auto">
          <a:noFill/>
          <a:ln>
            <a:solidFill>
              <a:srgbClr val="000000"/>
            </a:solidFill>
            <a:miter lim="800000"/>
            <a:headEnd/>
            <a:tailEnd/>
          </a:ln>
        </p:spPr>
      </p:sp>
      <p:sp>
        <p:nvSpPr>
          <p:cNvPr id="34819"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dirty="0" smtClean="0"/>
          </a:p>
        </p:txBody>
      </p:sp>
      <p:sp>
        <p:nvSpPr>
          <p:cNvPr id="34820"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3B8A7D4-4F4C-4890-97F4-05BCED82B688}" type="slidenum">
              <a:rPr lang="ru-RU" smtClean="0"/>
              <a:pPr/>
              <a:t>1</a:t>
            </a:fld>
            <a:endParaRPr lang="ru-R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pPr>
              <a:defRPr/>
            </a:pPr>
            <a:fld id="{B7B87646-B4FC-4863-B321-A6778A6471EE}" type="slidenum">
              <a:rPr lang="ru-RU" smtClean="0"/>
              <a:pPr>
                <a:defRPr/>
              </a:pPr>
              <a:t>7</a:t>
            </a:fld>
            <a:endParaRPr lang="ru-RU"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pPr>
              <a:defRPr/>
            </a:pPr>
            <a:fld id="{BFD434DA-1DF4-4CF6-9AFE-552204B60A36}" type="slidenum">
              <a:rPr lang="ru-RU" smtClean="0"/>
              <a:pPr>
                <a:defRPr/>
              </a:pPr>
              <a:t>9</a:t>
            </a:fld>
            <a:endParaRPr lang="ru-RU"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pPr>
              <a:defRPr/>
            </a:pPr>
            <a:fld id="{BFD434DA-1DF4-4CF6-9AFE-552204B60A36}" type="slidenum">
              <a:rPr lang="ru-RU" smtClean="0"/>
              <a:pPr>
                <a:defRPr/>
              </a:pPr>
              <a:t>10</a:t>
            </a:fld>
            <a:endParaRPr lang="ru-RU"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pPr>
              <a:defRPr/>
            </a:pPr>
            <a:fld id="{BFD434DA-1DF4-4CF6-9AFE-552204B60A36}" type="slidenum">
              <a:rPr lang="ru-RU" smtClean="0"/>
              <a:pPr>
                <a:defRPr/>
              </a:pPr>
              <a:t>11</a:t>
            </a:fld>
            <a:endParaRPr lang="ru-RU"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pPr>
              <a:defRPr/>
            </a:pPr>
            <a:fld id="{BFD434DA-1DF4-4CF6-9AFE-552204B60A36}" type="slidenum">
              <a:rPr lang="ru-RU" smtClean="0"/>
              <a:pPr>
                <a:defRPr/>
              </a:pPr>
              <a:t>12</a:t>
            </a:fld>
            <a:endParaRPr lang="ru-RU"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pPr>
              <a:defRPr/>
            </a:pPr>
            <a:fld id="{BFD434DA-1DF4-4CF6-9AFE-552204B60A36}" type="slidenum">
              <a:rPr lang="ru-RU" smtClean="0"/>
              <a:pPr>
                <a:defRPr/>
              </a:pPr>
              <a:t>13</a:t>
            </a:fld>
            <a:endParaRPr lang="ru-RU"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pPr>
              <a:defRPr/>
            </a:pPr>
            <a:fld id="{BFD434DA-1DF4-4CF6-9AFE-552204B60A36}" type="slidenum">
              <a:rPr lang="ru-RU" smtClean="0"/>
              <a:pPr>
                <a:defRPr/>
              </a:pPr>
              <a:t>15</a:t>
            </a:fld>
            <a:endParaRPr lang="ru-RU"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pPr>
              <a:defRPr/>
            </a:pPr>
            <a:fld id="{BFD434DA-1DF4-4CF6-9AFE-552204B60A36}" type="slidenum">
              <a:rPr lang="ru-RU" smtClean="0"/>
              <a:pPr>
                <a:defRPr/>
              </a:pPr>
              <a:t>17</a:t>
            </a:fld>
            <a:endParaRPr lang="ru-R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257BC633-54B7-4497-8717-479127D2FCCD}" type="datetime1">
              <a:rPr lang="ru-RU"/>
              <a:pPr>
                <a:defRPr/>
              </a:pPr>
              <a:t>23.09.2014</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E4D8736-A085-4982-A92C-CFC2BD67DAE6}" type="slidenum">
              <a:rPr lang="ru-RU"/>
              <a:pPr>
                <a:defRPr/>
              </a:pPr>
              <a:t>‹#›</a:t>
            </a:fld>
            <a:endParaRPr lang="ru-RU" dirty="0"/>
          </a:p>
        </p:txBody>
      </p:sp>
    </p:spTree>
  </p:cSld>
  <p:clrMapOvr>
    <a:masterClrMapping/>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8D7ACF83-5CC5-411D-B906-619D868DF7B9}" type="datetime1">
              <a:rPr lang="ru-RU"/>
              <a:pPr>
                <a:defRPr/>
              </a:pPr>
              <a:t>23.09.2014</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4D9C60A7-F2B4-40E8-8488-669BE382BECE}" type="slidenum">
              <a:rPr lang="ru-RU"/>
              <a:pPr>
                <a:defRPr/>
              </a:pPr>
              <a:t>‹#›</a:t>
            </a:fld>
            <a:endParaRPr lang="ru-RU" dirty="0"/>
          </a:p>
        </p:txBody>
      </p:sp>
    </p:spTree>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414B68BA-5185-4F6B-B18D-4BF9006061C2}" type="datetime1">
              <a:rPr lang="ru-RU"/>
              <a:pPr>
                <a:defRPr/>
              </a:pPr>
              <a:t>23.09.2014</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4560FF30-22DA-4F97-A0D2-184E2BD449BD}" type="slidenum">
              <a:rPr lang="ru-RU"/>
              <a:pPr>
                <a:defRPr/>
              </a:pPr>
              <a:t>‹#›</a:t>
            </a:fld>
            <a:endParaRPr lang="ru-RU" dirty="0"/>
          </a:p>
        </p:txBody>
      </p:sp>
    </p:spTree>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0C222110-9DE4-4165-AE29-D329E9C39155}" type="datetime1">
              <a:rPr lang="ru-RU"/>
              <a:pPr>
                <a:defRPr/>
              </a:pPr>
              <a:t>23.09.2014</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24AF680-78C2-42AA-B2E3-42F3603C7393}" type="slidenum">
              <a:rPr lang="ru-RU"/>
              <a:pPr>
                <a:defRPr/>
              </a:pPr>
              <a:t>‹#›</a:t>
            </a:fld>
            <a:endParaRPr lang="ru-RU" dirty="0"/>
          </a:p>
        </p:txBody>
      </p:sp>
    </p:spTree>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79C3C653-A494-4CAF-87E6-3B4ACB1C186C}" type="datetime1">
              <a:rPr lang="ru-RU"/>
              <a:pPr>
                <a:defRPr/>
              </a:pPr>
              <a:t>23.09.2014</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6ADA0BC1-4DDC-4AC8-90FC-849C0FBDA5DE}" type="slidenum">
              <a:rPr lang="ru-RU"/>
              <a:pPr>
                <a:defRPr/>
              </a:pPr>
              <a:t>‹#›</a:t>
            </a:fld>
            <a:endParaRPr lang="ru-RU" dirty="0"/>
          </a:p>
        </p:txBody>
      </p:sp>
    </p:spTree>
  </p:cSld>
  <p:clrMapOvr>
    <a:masterClrMapping/>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D511B8B2-A392-413C-991B-4544A97D488A}" type="datetime1">
              <a:rPr lang="ru-RU"/>
              <a:pPr>
                <a:defRPr/>
              </a:pPr>
              <a:t>23.09.2014</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CFA33EA0-1A27-4817-9AF9-AE53B3523655}" type="slidenum">
              <a:rPr lang="ru-RU"/>
              <a:pPr>
                <a:defRPr/>
              </a:pPr>
              <a:t>‹#›</a:t>
            </a:fld>
            <a:endParaRPr lang="ru-RU" dirty="0"/>
          </a:p>
        </p:txBody>
      </p:sp>
    </p:spTree>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26D8D1F3-4AA3-47DC-BAE5-825C088D759F}" type="datetime1">
              <a:rPr lang="ru-RU"/>
              <a:pPr>
                <a:defRPr/>
              </a:pPr>
              <a:t>23.09.2014</a:t>
            </a:fld>
            <a:endParaRPr lang="ru-RU" dirty="0"/>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9B4FE839-01CC-4E9C-947B-394D268FFDA4}" type="slidenum">
              <a:rPr lang="ru-RU"/>
              <a:pPr>
                <a:defRPr/>
              </a:pPr>
              <a:t>‹#›</a:t>
            </a:fld>
            <a:endParaRPr lang="ru-RU" dirty="0"/>
          </a:p>
        </p:txBody>
      </p:sp>
    </p:spTree>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9E1840BE-7986-4294-B706-04F6BC4AE842}" type="datetime1">
              <a:rPr lang="ru-RU"/>
              <a:pPr>
                <a:defRPr/>
              </a:pPr>
              <a:t>23.09.2014</a:t>
            </a:fld>
            <a:endParaRPr lang="ru-RU" dirty="0"/>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C706CC4E-CD45-4E48-B94A-01839EF0264D}" type="slidenum">
              <a:rPr lang="ru-RU"/>
              <a:pPr>
                <a:defRPr/>
              </a:pPr>
              <a:t>‹#›</a:t>
            </a:fld>
            <a:endParaRPr lang="ru-RU" dirty="0"/>
          </a:p>
        </p:txBody>
      </p:sp>
    </p:spTree>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8EBB31F5-A84E-44CF-A44B-5D9175465D5D}" type="datetime1">
              <a:rPr lang="ru-RU"/>
              <a:pPr>
                <a:defRPr/>
              </a:pPr>
              <a:t>23.09.2014</a:t>
            </a:fld>
            <a:endParaRPr lang="ru-RU" dirty="0"/>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A39D5FB1-1481-4E36-B6D1-6238DA292277}" type="slidenum">
              <a:rPr lang="ru-RU"/>
              <a:pPr>
                <a:defRPr/>
              </a:pPr>
              <a:t>‹#›</a:t>
            </a:fld>
            <a:endParaRPr lang="ru-RU" dirty="0"/>
          </a:p>
        </p:txBody>
      </p:sp>
    </p:spTree>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E8649583-5E00-4BFC-8E36-3D6DDFFC8193}" type="datetime1">
              <a:rPr lang="ru-RU"/>
              <a:pPr>
                <a:defRPr/>
              </a:pPr>
              <a:t>23.09.2014</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88DAE0FC-AA68-482A-8861-65275AAE523E}" type="slidenum">
              <a:rPr lang="ru-RU"/>
              <a:pPr>
                <a:defRPr/>
              </a:pPr>
              <a:t>‹#›</a:t>
            </a:fld>
            <a:endParaRPr lang="ru-RU" dirty="0"/>
          </a:p>
        </p:txBody>
      </p:sp>
    </p:spTree>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dirty="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D8ADC97A-1339-4946-824E-275578006763}" type="datetime1">
              <a:rPr lang="ru-RU"/>
              <a:pPr>
                <a:defRPr/>
              </a:pPr>
              <a:t>23.09.2014</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F7F1D8B2-520C-423E-89C6-2D7BA5683C30}" type="slidenum">
              <a:rPr lang="ru-RU"/>
              <a:pPr>
                <a:defRPr/>
              </a:pPr>
              <a:t>‹#›</a:t>
            </a:fld>
            <a:endParaRPr lang="ru-RU" dirty="0"/>
          </a:p>
        </p:txBody>
      </p:sp>
    </p:spTree>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1CAA97A0-1F92-4569-BB74-DE74376CDFD8}" type="datetime1">
              <a:rPr lang="ru-RU"/>
              <a:pPr>
                <a:defRPr/>
              </a:pPr>
              <a:t>23.09.2014</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D13C8306-EA83-466A-8428-5BAA44BA3643}" type="slidenum">
              <a:rPr lang="ru-RU"/>
              <a:pPr>
                <a:defRPr/>
              </a:pPr>
              <a:t>‹#›</a:t>
            </a:fld>
            <a:endParaRPr lang="ru-R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edge/>
  </p:transition>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13.jpe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8" Type="http://schemas.openxmlformats.org/officeDocument/2006/relationships/diagramColors" Target="../diagrams/colors7.xml"/><Relationship Id="rId3" Type="http://schemas.openxmlformats.org/officeDocument/2006/relationships/image" Target="../media/image7.png"/><Relationship Id="rId7" Type="http://schemas.openxmlformats.org/officeDocument/2006/relationships/diagramQuickStyle" Target="../diagrams/quickStyle7.xm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diagramLayout" Target="../diagrams/layout7.xml"/><Relationship Id="rId5" Type="http://schemas.openxmlformats.org/officeDocument/2006/relationships/diagramData" Target="../diagrams/data7.xml"/><Relationship Id="rId4" Type="http://schemas.openxmlformats.org/officeDocument/2006/relationships/image" Target="../media/image6.png"/><Relationship Id="rId9" Type="http://schemas.microsoft.com/office/2007/relationships/diagramDrawing" Target="../diagrams/drawing7.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15.jpeg"/><Relationship Id="rId5" Type="http://schemas.openxmlformats.org/officeDocument/2006/relationships/image" Target="../media/image6.pn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6.jpe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8" Type="http://schemas.openxmlformats.org/officeDocument/2006/relationships/diagramColors" Target="../diagrams/colors8.xml"/><Relationship Id="rId3" Type="http://schemas.openxmlformats.org/officeDocument/2006/relationships/image" Target="../media/image7.png"/><Relationship Id="rId7" Type="http://schemas.openxmlformats.org/officeDocument/2006/relationships/diagramQuickStyle" Target="../diagrams/quickStyle8.xm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diagramLayout" Target="../diagrams/layout8.xml"/><Relationship Id="rId5" Type="http://schemas.openxmlformats.org/officeDocument/2006/relationships/diagramData" Target="../diagrams/data8.xml"/><Relationship Id="rId4" Type="http://schemas.openxmlformats.org/officeDocument/2006/relationships/image" Target="../media/image6.png"/><Relationship Id="rId9" Type="http://schemas.microsoft.com/office/2007/relationships/diagramDrawing" Target="../diagrams/drawing8.xml"/></Relationships>
</file>

<file path=ppt/slides/_rels/slide16.xml.rels><?xml version="1.0" encoding="UTF-8" standalone="yes"?>
<Relationships xmlns="http://schemas.openxmlformats.org/package/2006/relationships"><Relationship Id="rId8" Type="http://schemas.openxmlformats.org/officeDocument/2006/relationships/diagramColors" Target="../diagrams/colors9.xml"/><Relationship Id="rId3" Type="http://schemas.openxmlformats.org/officeDocument/2006/relationships/image" Target="../media/image6.png"/><Relationship Id="rId7" Type="http://schemas.openxmlformats.org/officeDocument/2006/relationships/diagramQuickStyle" Target="../diagrams/quickStyle9.xml"/><Relationship Id="rId2" Type="http://schemas.openxmlformats.org/officeDocument/2006/relationships/image" Target="../media/image17.jpeg"/><Relationship Id="rId1" Type="http://schemas.openxmlformats.org/officeDocument/2006/relationships/slideLayout" Target="../slideLayouts/slideLayout2.xml"/><Relationship Id="rId6" Type="http://schemas.openxmlformats.org/officeDocument/2006/relationships/diagramLayout" Target="../diagrams/layout9.xml"/><Relationship Id="rId5" Type="http://schemas.openxmlformats.org/officeDocument/2006/relationships/diagramData" Target="../diagrams/data9.xml"/><Relationship Id="rId4" Type="http://schemas.openxmlformats.org/officeDocument/2006/relationships/image" Target="../media/image7.png"/><Relationship Id="rId9" Type="http://schemas.microsoft.com/office/2007/relationships/diagramDrawing" Target="../diagrams/drawing9.xml"/></Relationships>
</file>

<file path=ppt/slides/_rels/slide17.xml.rels><?xml version="1.0" encoding="UTF-8" standalone="yes"?>
<Relationships xmlns="http://schemas.openxmlformats.org/package/2006/relationships"><Relationship Id="rId8" Type="http://schemas.openxmlformats.org/officeDocument/2006/relationships/diagramColors" Target="../diagrams/colors10.xml"/><Relationship Id="rId3" Type="http://schemas.openxmlformats.org/officeDocument/2006/relationships/image" Target="../media/image7.png"/><Relationship Id="rId7" Type="http://schemas.openxmlformats.org/officeDocument/2006/relationships/diagramQuickStyle" Target="../diagrams/quickStyle10.xm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diagramLayout" Target="../diagrams/layout10.xml"/><Relationship Id="rId5" Type="http://schemas.openxmlformats.org/officeDocument/2006/relationships/diagramData" Target="../diagrams/data10.xml"/><Relationship Id="rId4" Type="http://schemas.openxmlformats.org/officeDocument/2006/relationships/image" Target="../media/image6.png"/><Relationship Id="rId9" Type="http://schemas.microsoft.com/office/2007/relationships/diagramDrawing" Target="../diagrams/drawing10.xml"/></Relationships>
</file>

<file path=ppt/slides/_rels/slide18.xml.rels><?xml version="1.0" encoding="UTF-8" standalone="yes"?>
<Relationships xmlns="http://schemas.openxmlformats.org/package/2006/relationships"><Relationship Id="rId8" Type="http://schemas.openxmlformats.org/officeDocument/2006/relationships/diagramColors" Target="../diagrams/colors11.xml"/><Relationship Id="rId3" Type="http://schemas.openxmlformats.org/officeDocument/2006/relationships/image" Target="../media/image7.png"/><Relationship Id="rId7" Type="http://schemas.openxmlformats.org/officeDocument/2006/relationships/diagramQuickStyle" Target="../diagrams/quickStyle11.xml"/><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diagramLayout" Target="../diagrams/layout11.xml"/><Relationship Id="rId5" Type="http://schemas.openxmlformats.org/officeDocument/2006/relationships/diagramData" Target="../diagrams/data11.xml"/><Relationship Id="rId4" Type="http://schemas.openxmlformats.org/officeDocument/2006/relationships/image" Target="../media/image18.jpeg"/><Relationship Id="rId9" Type="http://schemas.microsoft.com/office/2007/relationships/diagramDrawing" Target="../diagrams/drawing11.xml"/></Relationships>
</file>

<file path=ppt/slides/_rels/slide19.xml.rels><?xml version="1.0" encoding="UTF-8" standalone="yes"?>
<Relationships xmlns="http://schemas.openxmlformats.org/package/2006/relationships"><Relationship Id="rId8" Type="http://schemas.microsoft.com/office/2007/relationships/diagramDrawing" Target="../diagrams/drawing12.xml"/><Relationship Id="rId3" Type="http://schemas.openxmlformats.org/officeDocument/2006/relationships/image" Target="../media/image7.png"/><Relationship Id="rId7" Type="http://schemas.openxmlformats.org/officeDocument/2006/relationships/diagramColors" Target="../diagrams/colors12.xml"/><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diagramQuickStyle" Target="../diagrams/quickStyle12.xml"/><Relationship Id="rId5" Type="http://schemas.openxmlformats.org/officeDocument/2006/relationships/diagramLayout" Target="../diagrams/layout12.xml"/><Relationship Id="rId4" Type="http://schemas.openxmlformats.org/officeDocument/2006/relationships/diagramData" Target="../diagrams/data1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20.xml.rels><?xml version="1.0" encoding="UTF-8" standalone="yes"?>
<Relationships xmlns="http://schemas.openxmlformats.org/package/2006/relationships"><Relationship Id="rId8" Type="http://schemas.openxmlformats.org/officeDocument/2006/relationships/diagramColors" Target="../diagrams/colors13.xml"/><Relationship Id="rId3" Type="http://schemas.openxmlformats.org/officeDocument/2006/relationships/image" Target="../media/image6.png"/><Relationship Id="rId7" Type="http://schemas.openxmlformats.org/officeDocument/2006/relationships/diagramQuickStyle" Target="../diagrams/quickStyle13.xml"/><Relationship Id="rId2" Type="http://schemas.openxmlformats.org/officeDocument/2006/relationships/image" Target="../media/image19.jpeg"/><Relationship Id="rId1" Type="http://schemas.openxmlformats.org/officeDocument/2006/relationships/slideLayout" Target="../slideLayouts/slideLayout2.xml"/><Relationship Id="rId6" Type="http://schemas.openxmlformats.org/officeDocument/2006/relationships/diagramLayout" Target="../diagrams/layout13.xml"/><Relationship Id="rId5" Type="http://schemas.openxmlformats.org/officeDocument/2006/relationships/diagramData" Target="../diagrams/data13.xml"/><Relationship Id="rId4" Type="http://schemas.openxmlformats.org/officeDocument/2006/relationships/image" Target="../media/image7.png"/><Relationship Id="rId9" Type="http://schemas.microsoft.com/office/2007/relationships/diagramDrawing" Target="../diagrams/drawing13.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diagramLayout" Target="../diagrams/layout1.xml"/><Relationship Id="rId7" Type="http://schemas.openxmlformats.org/officeDocument/2006/relationships/image" Target="../media/image7.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10" Type="http://schemas.openxmlformats.org/officeDocument/2006/relationships/image" Target="../media/image7.png"/><Relationship Id="rId4" Type="http://schemas.openxmlformats.org/officeDocument/2006/relationships/diagramLayout" Target="../diagrams/layout2.xml"/><Relationship Id="rId9" Type="http://schemas.openxmlformats.org/officeDocument/2006/relationships/image" Target="../media/image11.jpeg"/></Relationships>
</file>

<file path=ppt/slides/_rels/slide8.xml.rels><?xml version="1.0" encoding="UTF-8" standalone="yes"?>
<Relationships xmlns="http://schemas.openxmlformats.org/package/2006/relationships"><Relationship Id="rId8" Type="http://schemas.openxmlformats.org/officeDocument/2006/relationships/diagramData" Target="../diagrams/data4.xml"/><Relationship Id="rId13" Type="http://schemas.openxmlformats.org/officeDocument/2006/relationships/diagramData" Target="../diagrams/data5.xml"/><Relationship Id="rId18" Type="http://schemas.openxmlformats.org/officeDocument/2006/relationships/image" Target="../media/image6.png"/><Relationship Id="rId3" Type="http://schemas.openxmlformats.org/officeDocument/2006/relationships/diagramLayout" Target="../diagrams/layout3.xml"/><Relationship Id="rId7" Type="http://schemas.openxmlformats.org/officeDocument/2006/relationships/image" Target="../media/image12.jpeg"/><Relationship Id="rId12" Type="http://schemas.microsoft.com/office/2007/relationships/diagramDrawing" Target="../diagrams/drawing4.xml"/><Relationship Id="rId17" Type="http://schemas.microsoft.com/office/2007/relationships/diagramDrawing" Target="../diagrams/drawing5.xml"/><Relationship Id="rId2" Type="http://schemas.openxmlformats.org/officeDocument/2006/relationships/diagramData" Target="../diagrams/data3.xml"/><Relationship Id="rId16" Type="http://schemas.openxmlformats.org/officeDocument/2006/relationships/diagramColors" Target="../diagrams/colors5.xml"/><Relationship Id="rId1" Type="http://schemas.openxmlformats.org/officeDocument/2006/relationships/slideLayout" Target="../slideLayouts/slideLayout2.xml"/><Relationship Id="rId6" Type="http://schemas.microsoft.com/office/2007/relationships/diagramDrawing" Target="../diagrams/drawing3.xml"/><Relationship Id="rId11" Type="http://schemas.openxmlformats.org/officeDocument/2006/relationships/diagramColors" Target="../diagrams/colors4.xml"/><Relationship Id="rId5" Type="http://schemas.openxmlformats.org/officeDocument/2006/relationships/diagramColors" Target="../diagrams/colors3.xml"/><Relationship Id="rId15" Type="http://schemas.openxmlformats.org/officeDocument/2006/relationships/diagramQuickStyle" Target="../diagrams/quickStyle5.xml"/><Relationship Id="rId10" Type="http://schemas.openxmlformats.org/officeDocument/2006/relationships/diagramQuickStyle" Target="../diagrams/quickStyle4.xml"/><Relationship Id="rId19" Type="http://schemas.openxmlformats.org/officeDocument/2006/relationships/image" Target="../media/image7.png"/><Relationship Id="rId4" Type="http://schemas.openxmlformats.org/officeDocument/2006/relationships/diagramQuickStyle" Target="../diagrams/quickStyle3.xml"/><Relationship Id="rId9" Type="http://schemas.openxmlformats.org/officeDocument/2006/relationships/diagramLayout" Target="../diagrams/layout4.xml"/><Relationship Id="rId1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8" Type="http://schemas.openxmlformats.org/officeDocument/2006/relationships/diagramColors" Target="../diagrams/colors6.xml"/><Relationship Id="rId3" Type="http://schemas.openxmlformats.org/officeDocument/2006/relationships/image" Target="../media/image7.png"/><Relationship Id="rId7" Type="http://schemas.openxmlformats.org/officeDocument/2006/relationships/diagramQuickStyle" Target="../diagrams/quickStyle6.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Layout" Target="../diagrams/layout6.xml"/><Relationship Id="rId5" Type="http://schemas.openxmlformats.org/officeDocument/2006/relationships/diagramData" Target="../diagrams/data6.xml"/><Relationship Id="rId4" Type="http://schemas.openxmlformats.org/officeDocument/2006/relationships/image" Target="../media/image6.png"/><Relationship Id="rId9" Type="http://schemas.microsoft.com/office/2007/relationships/diagramDrawing" Target="../diagrams/drawing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Заголовок 1"/>
          <p:cNvSpPr>
            <a:spLocks noGrp="1"/>
          </p:cNvSpPr>
          <p:nvPr>
            <p:ph type="ctrTitle" idx="4294967295"/>
          </p:nvPr>
        </p:nvSpPr>
        <p:spPr>
          <a:xfrm>
            <a:off x="468313" y="2133600"/>
            <a:ext cx="8178800" cy="2879725"/>
          </a:xfrm>
        </p:spPr>
        <p:txBody>
          <a:bodyPr/>
          <a:lstStyle/>
          <a:p>
            <a:pPr eaLnBrk="1" hangingPunct="1"/>
            <a:r>
              <a:rPr lang="ru-RU" sz="3000" b="1" dirty="0" smtClean="0">
                <a:solidFill>
                  <a:srgbClr val="23538D"/>
                </a:solidFill>
              </a:rPr>
              <a:t/>
            </a:r>
            <a:br>
              <a:rPr lang="ru-RU" sz="3000" b="1" dirty="0" smtClean="0">
                <a:solidFill>
                  <a:srgbClr val="23538D"/>
                </a:solidFill>
              </a:rPr>
            </a:br>
            <a:r>
              <a:rPr lang="ru-RU" sz="3000" b="1" dirty="0" smtClean="0">
                <a:solidFill>
                  <a:srgbClr val="23538D"/>
                </a:solidFill>
              </a:rPr>
              <a:t>КОНЦЕПТУАЛЬНЫЕ ВОПРОСЫ ПОДГОТОВКИ НОВОГО ПОРЯДКА ОБУЧЕНИЯ ПО ОХРАНЕ ТРУДА И ПРОВЕРКИ ЗНАНИЙ ТРЕБОВАНИЙ ОХРАНЫ ТРУДА В КОНТЕКСТЕ ИЗМЕНЕНИЙ В ТРУДОВОМ КОДЕКСЕ РОССИЙСКОЙ ФЕДЕРАЦИИ</a:t>
            </a:r>
            <a:br>
              <a:rPr lang="ru-RU" sz="3000" b="1" dirty="0" smtClean="0">
                <a:solidFill>
                  <a:srgbClr val="23538D"/>
                </a:solidFill>
              </a:rPr>
            </a:br>
            <a:r>
              <a:rPr lang="ru-RU" sz="3000" b="1" dirty="0" smtClean="0">
                <a:solidFill>
                  <a:srgbClr val="23538D"/>
                </a:solidFill>
              </a:rPr>
              <a:t/>
            </a:r>
            <a:br>
              <a:rPr lang="ru-RU" sz="3000" b="1" dirty="0" smtClean="0">
                <a:solidFill>
                  <a:srgbClr val="23538D"/>
                </a:solidFill>
              </a:rPr>
            </a:br>
            <a:endParaRPr lang="ru-RU" sz="3000" b="1" dirty="0" smtClean="0">
              <a:solidFill>
                <a:schemeClr val="tx2"/>
              </a:solidFill>
            </a:endParaRPr>
          </a:p>
        </p:txBody>
      </p:sp>
      <p:pic>
        <p:nvPicPr>
          <p:cNvPr id="2061" name="Picture 13"/>
          <p:cNvPicPr>
            <a:picLocks noChangeAspect="1" noChangeArrowheads="1"/>
          </p:cNvPicPr>
          <p:nvPr/>
        </p:nvPicPr>
        <p:blipFill>
          <a:blip r:embed="rId3" cstate="print">
            <a:duotone>
              <a:schemeClr val="accent1">
                <a:shade val="45000"/>
                <a:satMod val="135000"/>
              </a:schemeClr>
              <a:prstClr val="white"/>
            </a:duotone>
          </a:blip>
          <a:srcRect/>
          <a:stretch>
            <a:fillRect/>
          </a:stretch>
        </p:blipFill>
        <p:spPr bwMode="auto">
          <a:xfrm>
            <a:off x="0" y="6288355"/>
            <a:ext cx="1208758" cy="569645"/>
          </a:xfrm>
          <a:prstGeom prst="rect">
            <a:avLst/>
          </a:prstGeom>
          <a:noFill/>
          <a:ln w="9525">
            <a:noFill/>
            <a:miter lim="800000"/>
            <a:headEnd/>
            <a:tailEnd/>
          </a:ln>
        </p:spPr>
      </p:pic>
      <p:pic>
        <p:nvPicPr>
          <p:cNvPr id="2064" name="Picture 16"/>
          <p:cNvPicPr>
            <a:picLocks noChangeAspect="1" noChangeArrowheads="1"/>
          </p:cNvPicPr>
          <p:nvPr/>
        </p:nvPicPr>
        <p:blipFill>
          <a:blip r:embed="rId4" cstate="print">
            <a:duotone>
              <a:schemeClr val="accent1">
                <a:shade val="45000"/>
                <a:satMod val="135000"/>
              </a:schemeClr>
              <a:prstClr val="white"/>
            </a:duotone>
          </a:blip>
          <a:srcRect/>
          <a:stretch>
            <a:fillRect/>
          </a:stretch>
        </p:blipFill>
        <p:spPr bwMode="auto">
          <a:xfrm>
            <a:off x="1187625" y="6309304"/>
            <a:ext cx="1008111" cy="548694"/>
          </a:xfrm>
          <a:prstGeom prst="rect">
            <a:avLst/>
          </a:prstGeom>
          <a:noFill/>
          <a:ln w="9525">
            <a:noFill/>
            <a:miter lim="800000"/>
            <a:headEnd/>
            <a:tailEnd/>
          </a:ln>
        </p:spPr>
      </p:pic>
      <p:pic>
        <p:nvPicPr>
          <p:cNvPr id="2065" name="Picture 17"/>
          <p:cNvPicPr>
            <a:picLocks noChangeAspect="1" noChangeArrowheads="1"/>
          </p:cNvPicPr>
          <p:nvPr/>
        </p:nvPicPr>
        <p:blipFill>
          <a:blip r:embed="rId5" cstate="print">
            <a:duotone>
              <a:schemeClr val="accent1">
                <a:shade val="45000"/>
                <a:satMod val="135000"/>
              </a:schemeClr>
              <a:prstClr val="white"/>
            </a:duotone>
          </a:blip>
          <a:srcRect/>
          <a:stretch>
            <a:fillRect/>
          </a:stretch>
        </p:blipFill>
        <p:spPr bwMode="auto">
          <a:xfrm>
            <a:off x="2195736" y="6309321"/>
            <a:ext cx="1424350" cy="548680"/>
          </a:xfrm>
          <a:prstGeom prst="rect">
            <a:avLst/>
          </a:prstGeom>
          <a:noFill/>
          <a:ln w="9525">
            <a:noFill/>
            <a:miter lim="800000"/>
            <a:headEnd/>
            <a:tailEnd/>
          </a:ln>
        </p:spPr>
      </p:pic>
      <p:pic>
        <p:nvPicPr>
          <p:cNvPr id="2066" name="Picture 18"/>
          <p:cNvPicPr>
            <a:picLocks noChangeAspect="1" noChangeArrowheads="1"/>
          </p:cNvPicPr>
          <p:nvPr/>
        </p:nvPicPr>
        <p:blipFill>
          <a:blip r:embed="rId6" cstate="print">
            <a:duotone>
              <a:schemeClr val="accent1">
                <a:shade val="45000"/>
                <a:satMod val="135000"/>
              </a:schemeClr>
              <a:prstClr val="white"/>
            </a:duotone>
          </a:blip>
          <a:srcRect/>
          <a:stretch>
            <a:fillRect/>
          </a:stretch>
        </p:blipFill>
        <p:spPr bwMode="auto">
          <a:xfrm>
            <a:off x="3563888" y="6371106"/>
            <a:ext cx="1296144" cy="486894"/>
          </a:xfrm>
          <a:prstGeom prst="rect">
            <a:avLst/>
          </a:prstGeom>
          <a:noFill/>
          <a:ln w="9525">
            <a:noFill/>
            <a:miter lim="800000"/>
            <a:headEnd/>
            <a:tailEnd/>
          </a:ln>
        </p:spPr>
      </p:pic>
      <p:pic>
        <p:nvPicPr>
          <p:cNvPr id="24" name="Picture 13"/>
          <p:cNvPicPr>
            <a:picLocks noChangeAspect="1" noChangeArrowheads="1"/>
          </p:cNvPicPr>
          <p:nvPr/>
        </p:nvPicPr>
        <p:blipFill>
          <a:blip r:embed="rId3" cstate="print">
            <a:duotone>
              <a:schemeClr val="accent1">
                <a:shade val="45000"/>
                <a:satMod val="135000"/>
              </a:schemeClr>
              <a:prstClr val="white"/>
            </a:duotone>
          </a:blip>
          <a:srcRect/>
          <a:stretch>
            <a:fillRect/>
          </a:stretch>
        </p:blipFill>
        <p:spPr bwMode="auto">
          <a:xfrm>
            <a:off x="4860032" y="6288354"/>
            <a:ext cx="1208758" cy="569645"/>
          </a:xfrm>
          <a:prstGeom prst="rect">
            <a:avLst/>
          </a:prstGeom>
          <a:noFill/>
          <a:ln w="9525">
            <a:noFill/>
            <a:miter lim="800000"/>
            <a:headEnd/>
            <a:tailEnd/>
          </a:ln>
        </p:spPr>
      </p:pic>
      <p:pic>
        <p:nvPicPr>
          <p:cNvPr id="25" name="Picture 16"/>
          <p:cNvPicPr>
            <a:picLocks noChangeAspect="1" noChangeArrowheads="1"/>
          </p:cNvPicPr>
          <p:nvPr/>
        </p:nvPicPr>
        <p:blipFill>
          <a:blip r:embed="rId4" cstate="print">
            <a:duotone>
              <a:schemeClr val="accent1">
                <a:shade val="45000"/>
                <a:satMod val="135000"/>
              </a:schemeClr>
              <a:prstClr val="white"/>
            </a:duotone>
          </a:blip>
          <a:srcRect/>
          <a:stretch>
            <a:fillRect/>
          </a:stretch>
        </p:blipFill>
        <p:spPr bwMode="auto">
          <a:xfrm>
            <a:off x="6047657" y="6309303"/>
            <a:ext cx="1008111" cy="548694"/>
          </a:xfrm>
          <a:prstGeom prst="rect">
            <a:avLst/>
          </a:prstGeom>
          <a:noFill/>
          <a:ln w="9525">
            <a:noFill/>
            <a:miter lim="800000"/>
            <a:headEnd/>
            <a:tailEnd/>
          </a:ln>
        </p:spPr>
      </p:pic>
      <p:pic>
        <p:nvPicPr>
          <p:cNvPr id="26" name="Picture 17"/>
          <p:cNvPicPr>
            <a:picLocks noChangeAspect="1" noChangeArrowheads="1"/>
          </p:cNvPicPr>
          <p:nvPr/>
        </p:nvPicPr>
        <p:blipFill>
          <a:blip r:embed="rId5" cstate="print">
            <a:duotone>
              <a:schemeClr val="accent1">
                <a:shade val="45000"/>
                <a:satMod val="135000"/>
              </a:schemeClr>
              <a:prstClr val="white"/>
            </a:duotone>
          </a:blip>
          <a:srcRect/>
          <a:stretch>
            <a:fillRect/>
          </a:stretch>
        </p:blipFill>
        <p:spPr bwMode="auto">
          <a:xfrm>
            <a:off x="7055768" y="6309320"/>
            <a:ext cx="1424350" cy="548680"/>
          </a:xfrm>
          <a:prstGeom prst="rect">
            <a:avLst/>
          </a:prstGeom>
          <a:noFill/>
          <a:ln w="9525">
            <a:noFill/>
            <a:miter lim="800000"/>
            <a:headEnd/>
            <a:tailEnd/>
          </a:ln>
        </p:spPr>
      </p:pic>
      <p:pic>
        <p:nvPicPr>
          <p:cNvPr id="27" name="Picture 18"/>
          <p:cNvPicPr>
            <a:picLocks noChangeAspect="1" noChangeArrowheads="1"/>
          </p:cNvPicPr>
          <p:nvPr/>
        </p:nvPicPr>
        <p:blipFill>
          <a:blip r:embed="rId6" cstate="print">
            <a:duotone>
              <a:schemeClr val="accent1">
                <a:shade val="45000"/>
                <a:satMod val="135000"/>
              </a:schemeClr>
              <a:prstClr val="white"/>
            </a:duotone>
          </a:blip>
          <a:srcRect r="44438"/>
          <a:stretch>
            <a:fillRect/>
          </a:stretch>
        </p:blipFill>
        <p:spPr bwMode="auto">
          <a:xfrm>
            <a:off x="8423920" y="6381328"/>
            <a:ext cx="720080" cy="486840"/>
          </a:xfrm>
          <a:prstGeom prst="rect">
            <a:avLst/>
          </a:prstGeom>
          <a:noFill/>
          <a:ln w="9525">
            <a:noFill/>
            <a:miter lim="800000"/>
            <a:headEnd/>
            <a:tailEnd/>
          </a:ln>
        </p:spPr>
      </p:pic>
      <p:pic>
        <p:nvPicPr>
          <p:cNvPr id="2059" name="Picture 14"/>
          <p:cNvPicPr>
            <a:picLocks noChangeAspect="1" noChangeArrowheads="1"/>
          </p:cNvPicPr>
          <p:nvPr/>
        </p:nvPicPr>
        <p:blipFill>
          <a:blip r:embed="rId7" cstate="print"/>
          <a:srcRect/>
          <a:stretch>
            <a:fillRect/>
          </a:stretch>
        </p:blipFill>
        <p:spPr bwMode="auto">
          <a:xfrm>
            <a:off x="3707904" y="332656"/>
            <a:ext cx="1801813" cy="1800225"/>
          </a:xfrm>
          <a:prstGeom prst="rect">
            <a:avLst/>
          </a:prstGeom>
          <a:noFill/>
          <a:ln w="9525">
            <a:noFill/>
            <a:miter lim="800000"/>
            <a:headEnd/>
            <a:tailEnd/>
          </a:ln>
        </p:spPr>
      </p:pic>
      <p:sp>
        <p:nvSpPr>
          <p:cNvPr id="12" name="TextBox 11"/>
          <p:cNvSpPr txBox="1"/>
          <p:nvPr/>
        </p:nvSpPr>
        <p:spPr>
          <a:xfrm>
            <a:off x="755576" y="4797152"/>
            <a:ext cx="7704138" cy="1477328"/>
          </a:xfrm>
          <a:prstGeom prst="rect">
            <a:avLst/>
          </a:prstGeom>
          <a:noFill/>
        </p:spPr>
        <p:txBody>
          <a:bodyPr wrap="square">
            <a:spAutoFit/>
          </a:bodyPr>
          <a:lstStyle/>
          <a:p>
            <a:pPr>
              <a:defRPr/>
            </a:pPr>
            <a:endParaRPr lang="ru-RU" b="1" i="1" dirty="0">
              <a:solidFill>
                <a:srgbClr val="23538D"/>
              </a:solidFill>
              <a:latin typeface="+mn-lt"/>
            </a:endParaRPr>
          </a:p>
          <a:p>
            <a:pPr>
              <a:defRPr/>
            </a:pPr>
            <a:r>
              <a:rPr lang="ru-RU" b="1" i="1" dirty="0" smtClean="0">
                <a:solidFill>
                  <a:srgbClr val="23538D"/>
                </a:solidFill>
                <a:latin typeface="+mn-lt"/>
              </a:rPr>
              <a:t>Заместитель директора Департамента условий и охраны труда </a:t>
            </a:r>
            <a:br>
              <a:rPr lang="ru-RU" b="1" i="1" dirty="0" smtClean="0">
                <a:solidFill>
                  <a:srgbClr val="23538D"/>
                </a:solidFill>
                <a:latin typeface="+mn-lt"/>
              </a:rPr>
            </a:br>
            <a:r>
              <a:rPr lang="ru-RU" b="1" i="1" dirty="0" smtClean="0">
                <a:solidFill>
                  <a:srgbClr val="23538D"/>
                </a:solidFill>
                <a:latin typeface="+mn-lt"/>
              </a:rPr>
              <a:t>Министерства  труда </a:t>
            </a:r>
            <a:r>
              <a:rPr lang="ru-RU" b="1" i="1" dirty="0">
                <a:solidFill>
                  <a:srgbClr val="23538D"/>
                </a:solidFill>
                <a:latin typeface="+mn-lt"/>
              </a:rPr>
              <a:t>и социальной защиты Российской </a:t>
            </a:r>
            <a:r>
              <a:rPr lang="ru-RU" b="1" i="1" dirty="0" smtClean="0">
                <a:solidFill>
                  <a:srgbClr val="23538D"/>
                </a:solidFill>
                <a:latin typeface="+mn-lt"/>
              </a:rPr>
              <a:t>Федерации</a:t>
            </a:r>
          </a:p>
          <a:p>
            <a:pPr>
              <a:defRPr/>
            </a:pPr>
            <a:endParaRPr lang="ru-RU" b="1" i="1" dirty="0">
              <a:solidFill>
                <a:srgbClr val="23538D"/>
              </a:solidFill>
              <a:latin typeface="+mn-lt"/>
            </a:endParaRPr>
          </a:p>
          <a:p>
            <a:pPr>
              <a:defRPr/>
            </a:pPr>
            <a:r>
              <a:rPr lang="ru-RU" b="1" i="1" dirty="0" smtClean="0">
                <a:solidFill>
                  <a:srgbClr val="23538D"/>
                </a:solidFill>
                <a:latin typeface="+mn-lt"/>
              </a:rPr>
              <a:t>Татьяна Михайловна Жигастова</a:t>
            </a:r>
            <a:endParaRPr lang="ru-RU" b="1" i="1" dirty="0">
              <a:solidFill>
                <a:srgbClr val="23538D"/>
              </a:solidFill>
              <a:latin typeface="+mn-lt"/>
            </a:endParaRPr>
          </a:p>
        </p:txBody>
      </p:sp>
      <p:pic>
        <p:nvPicPr>
          <p:cNvPr id="13" name="Picture 14"/>
          <p:cNvPicPr>
            <a:picLocks noChangeAspect="1" noChangeArrowheads="1"/>
          </p:cNvPicPr>
          <p:nvPr/>
        </p:nvPicPr>
        <p:blipFill>
          <a:blip r:embed="rId8" cstate="print"/>
          <a:srcRect/>
          <a:stretch>
            <a:fillRect/>
          </a:stretch>
        </p:blipFill>
        <p:spPr bwMode="auto">
          <a:xfrm>
            <a:off x="911225" y="0"/>
            <a:ext cx="1428750" cy="114300"/>
          </a:xfrm>
          <a:prstGeom prst="rect">
            <a:avLst/>
          </a:prstGeom>
          <a:noFill/>
          <a:ln w="9525">
            <a:noFill/>
            <a:miter lim="800000"/>
            <a:headEnd/>
            <a:tailEnd/>
          </a:ln>
        </p:spPr>
      </p:pic>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Номер слайда 4"/>
          <p:cNvSpPr>
            <a:spLocks noGrp="1"/>
          </p:cNvSpPr>
          <p:nvPr>
            <p:ph type="sldNum" sz="quarter" idx="12"/>
          </p:nvPr>
        </p:nvSpPr>
        <p:spPr bwMode="auto">
          <a:xfrm>
            <a:off x="8218516" y="6448393"/>
            <a:ext cx="514350" cy="365125"/>
          </a:xfrm>
          <a:noFill/>
          <a:ln>
            <a:miter lim="800000"/>
            <a:headEnd/>
            <a:tailEnd/>
          </a:ln>
        </p:spPr>
        <p:txBody>
          <a:bodyPr wrap="square" numCol="1" anchorCtr="0" compatLnSpc="1">
            <a:prstTxWarp prst="textNoShape">
              <a:avLst/>
            </a:prstTxWarp>
          </a:bodyPr>
          <a:lstStyle/>
          <a:p>
            <a:pPr fontAlgn="base">
              <a:spcBef>
                <a:spcPct val="20000"/>
              </a:spcBef>
              <a:spcAft>
                <a:spcPct val="0"/>
              </a:spcAft>
              <a:buFont typeface="Arial" pitchFamily="34" charset="0"/>
              <a:buNone/>
            </a:pPr>
            <a:fld id="{DF8869D0-E702-42D3-A5F0-08D2F78B965E}" type="slidenum">
              <a:rPr lang="ru-RU" sz="1600" b="1" smtClean="0">
                <a:solidFill>
                  <a:srgbClr val="626262"/>
                </a:solidFill>
                <a:latin typeface="Times New Roman" pitchFamily="18" charset="0"/>
                <a:cs typeface="Times New Roman" pitchFamily="18" charset="0"/>
              </a:rPr>
              <a:pPr fontAlgn="base">
                <a:spcBef>
                  <a:spcPct val="20000"/>
                </a:spcBef>
                <a:spcAft>
                  <a:spcPct val="0"/>
                </a:spcAft>
                <a:buFont typeface="Arial" pitchFamily="34" charset="0"/>
                <a:buNone/>
              </a:pPr>
              <a:t>10</a:t>
            </a:fld>
            <a:endParaRPr lang="ru-RU" sz="1600" b="1" dirty="0" smtClean="0">
              <a:solidFill>
                <a:srgbClr val="626262"/>
              </a:solidFill>
              <a:latin typeface="Times New Roman" pitchFamily="18" charset="0"/>
              <a:cs typeface="Times New Roman" pitchFamily="18" charset="0"/>
            </a:endParaRPr>
          </a:p>
        </p:txBody>
      </p:sp>
      <p:sp>
        <p:nvSpPr>
          <p:cNvPr id="7172" name="Прямоугольник 7"/>
          <p:cNvSpPr>
            <a:spLocks noChangeArrowheads="1"/>
          </p:cNvSpPr>
          <p:nvPr/>
        </p:nvSpPr>
        <p:spPr bwMode="auto">
          <a:xfrm>
            <a:off x="2700338" y="6742113"/>
            <a:ext cx="3930650"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sp>
        <p:nvSpPr>
          <p:cNvPr id="12" name="Прямоугольник 11"/>
          <p:cNvSpPr/>
          <p:nvPr/>
        </p:nvSpPr>
        <p:spPr>
          <a:xfrm>
            <a:off x="6588125" y="6742113"/>
            <a:ext cx="71438" cy="11588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1400" b="1" dirty="0"/>
          </a:p>
        </p:txBody>
      </p:sp>
      <p:pic>
        <p:nvPicPr>
          <p:cNvPr id="7174" name="Picture 13"/>
          <p:cNvPicPr>
            <a:picLocks noChangeAspect="1" noChangeArrowheads="1"/>
          </p:cNvPicPr>
          <p:nvPr/>
        </p:nvPicPr>
        <p:blipFill>
          <a:blip r:embed="rId3" cstate="print"/>
          <a:srcRect/>
          <a:stretch>
            <a:fillRect/>
          </a:stretch>
        </p:blipFill>
        <p:spPr bwMode="auto">
          <a:xfrm>
            <a:off x="395536" y="6469136"/>
            <a:ext cx="2232248" cy="388864"/>
          </a:xfrm>
          <a:prstGeom prst="rect">
            <a:avLst/>
          </a:prstGeom>
          <a:noFill/>
          <a:ln w="9525">
            <a:noFill/>
            <a:miter lim="800000"/>
            <a:headEnd/>
            <a:tailEnd/>
          </a:ln>
        </p:spPr>
      </p:pic>
      <p:pic>
        <p:nvPicPr>
          <p:cNvPr id="7175" name="Picture 14"/>
          <p:cNvPicPr>
            <a:picLocks noChangeAspect="1" noChangeArrowheads="1"/>
          </p:cNvPicPr>
          <p:nvPr/>
        </p:nvPicPr>
        <p:blipFill>
          <a:blip r:embed="rId4" cstate="print"/>
          <a:srcRect/>
          <a:stretch>
            <a:fillRect/>
          </a:stretch>
        </p:blipFill>
        <p:spPr bwMode="auto">
          <a:xfrm>
            <a:off x="911225" y="0"/>
            <a:ext cx="1428750" cy="114300"/>
          </a:xfrm>
          <a:prstGeom prst="rect">
            <a:avLst/>
          </a:prstGeom>
          <a:noFill/>
          <a:ln w="9525">
            <a:noFill/>
            <a:miter lim="800000"/>
            <a:headEnd/>
            <a:tailEnd/>
          </a:ln>
        </p:spPr>
      </p:pic>
      <p:sp>
        <p:nvSpPr>
          <p:cNvPr id="11" name="Заголовок 1"/>
          <p:cNvSpPr>
            <a:spLocks/>
          </p:cNvSpPr>
          <p:nvPr/>
        </p:nvSpPr>
        <p:spPr bwMode="auto">
          <a:xfrm>
            <a:off x="287338" y="188640"/>
            <a:ext cx="8749158" cy="576932"/>
          </a:xfrm>
          <a:prstGeom prst="rect">
            <a:avLst/>
          </a:prstGeom>
          <a:noFill/>
          <a:ln w="9525">
            <a:noFill/>
            <a:miter lim="800000"/>
            <a:headEnd/>
            <a:tailEnd/>
          </a:ln>
        </p:spPr>
        <p:txBody>
          <a:bodyPr anchor="ctr"/>
          <a:lstStyle/>
          <a:p>
            <a:pPr algn="ctr">
              <a:defRPr/>
            </a:pPr>
            <a:endParaRPr lang="ru-RU" sz="1600" b="1" dirty="0">
              <a:solidFill>
                <a:schemeClr val="tx2"/>
              </a:solidFill>
              <a:latin typeface="Helios"/>
            </a:endParaRPr>
          </a:p>
        </p:txBody>
      </p:sp>
      <p:sp>
        <p:nvSpPr>
          <p:cNvPr id="25" name="Скругленный прямоугольник 4"/>
          <p:cNvSpPr/>
          <p:nvPr/>
        </p:nvSpPr>
        <p:spPr>
          <a:xfrm>
            <a:off x="323528" y="116632"/>
            <a:ext cx="8640261" cy="72008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6680" tIns="106680" rIns="106680" bIns="106680" numCol="1" spcCol="1270" anchor="ctr" anchorCtr="0">
            <a:noAutofit/>
          </a:bodyPr>
          <a:lstStyle/>
          <a:p>
            <a:pPr lvl="0" algn="ctr" defTabSz="1244600">
              <a:spcBef>
                <a:spcPct val="0"/>
              </a:spcBef>
              <a:spcAft>
                <a:spcPts val="0"/>
              </a:spcAft>
            </a:pPr>
            <a:r>
              <a:rPr lang="ru-RU" sz="2400" b="1" dirty="0" smtClean="0">
                <a:solidFill>
                  <a:schemeClr val="accent2">
                    <a:lumMod val="75000"/>
                  </a:schemeClr>
                </a:solidFill>
                <a:latin typeface="Times New Roman" pitchFamily="18" charset="0"/>
                <a:ea typeface="+mj-ea"/>
                <a:cs typeface="Times New Roman" pitchFamily="18" charset="0"/>
              </a:rPr>
              <a:t>ИНСТРУКТАЖ ПО ОХРАНЕ ТРУДА НА РАБОЧЕМ МЕСТЕ</a:t>
            </a:r>
          </a:p>
        </p:txBody>
      </p:sp>
      <p:sp>
        <p:nvSpPr>
          <p:cNvPr id="47105" name="Rectangle 1"/>
          <p:cNvSpPr>
            <a:spLocks noChangeArrowheads="1"/>
          </p:cNvSpPr>
          <p:nvPr/>
        </p:nvSpPr>
        <p:spPr bwMode="auto">
          <a:xfrm>
            <a:off x="6084168" y="5298886"/>
            <a:ext cx="2843808"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algn="just" defTabSz="914400" rtl="0" eaLnBrk="1" fontAlgn="base" latinLnBrk="0" hangingPunct="1">
              <a:lnSpc>
                <a:spcPct val="100000"/>
              </a:lnSpc>
              <a:spcBef>
                <a:spcPct val="0"/>
              </a:spcBef>
              <a:spcAft>
                <a:spcPct val="0"/>
              </a:spcAft>
              <a:buClrTx/>
              <a:buSzTx/>
              <a:buFontTx/>
              <a:buNone/>
              <a:tabLst/>
            </a:pPr>
            <a:r>
              <a:rPr kumimoji="0" lang="ru-RU" sz="1600" b="0" i="1" u="none" strike="noStrike" cap="none" normalizeH="0" baseline="0" dirty="0" smtClean="0">
                <a:ln>
                  <a:noFill/>
                </a:ln>
                <a:solidFill>
                  <a:srgbClr val="7030A0"/>
                </a:solidFill>
                <a:effectLst/>
                <a:latin typeface="+mn-lt"/>
                <a:ea typeface="Times New Roman" pitchFamily="18" charset="0"/>
                <a:cs typeface="Arial" pitchFamily="34" charset="0"/>
              </a:rPr>
              <a:t> </a:t>
            </a:r>
            <a:endParaRPr kumimoji="0" lang="ru-RU" sz="1600" b="1" i="1" u="none" strike="noStrike" cap="none" normalizeH="0" baseline="0" dirty="0" smtClean="0">
              <a:ln>
                <a:noFill/>
              </a:ln>
              <a:solidFill>
                <a:srgbClr val="7030A0"/>
              </a:solidFill>
              <a:effectLst/>
              <a:latin typeface="+mn-lt"/>
              <a:cs typeface="Arial" pitchFamily="34" charset="0"/>
            </a:endParaRPr>
          </a:p>
        </p:txBody>
      </p:sp>
      <p:sp>
        <p:nvSpPr>
          <p:cNvPr id="51201" name="Rectangle 1"/>
          <p:cNvSpPr>
            <a:spLocks noChangeArrowheads="1"/>
          </p:cNvSpPr>
          <p:nvPr/>
        </p:nvSpPr>
        <p:spPr bwMode="auto">
          <a:xfrm>
            <a:off x="278025" y="1128035"/>
            <a:ext cx="8100392"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algn="just" defTabSz="914400" rtl="0" eaLnBrk="1" fontAlgn="base" latinLnBrk="0" hangingPunct="1">
              <a:lnSpc>
                <a:spcPct val="100000"/>
              </a:lnSpc>
              <a:spcBef>
                <a:spcPct val="0"/>
              </a:spcBef>
              <a:spcAft>
                <a:spcPct val="0"/>
              </a:spcAft>
              <a:buClrTx/>
              <a:buSzTx/>
              <a:buFontTx/>
              <a:buNone/>
              <a:tabLst/>
            </a:pPr>
            <a:r>
              <a:rPr lang="ru-RU" sz="2000" dirty="0" smtClean="0">
                <a:solidFill>
                  <a:schemeClr val="accent1">
                    <a:lumMod val="50000"/>
                  </a:schemeClr>
                </a:solidFill>
                <a:latin typeface="+mn-lt"/>
                <a:ea typeface="Times New Roman" pitchFamily="18" charset="0"/>
              </a:rPr>
              <a:t>П</a:t>
            </a:r>
            <a:r>
              <a:rPr kumimoji="0" lang="ru-RU" sz="2000" b="0" i="0" u="none" strike="noStrike" cap="none" normalizeH="0" baseline="0" dirty="0" smtClean="0">
                <a:ln>
                  <a:noFill/>
                </a:ln>
                <a:solidFill>
                  <a:schemeClr val="accent1">
                    <a:lumMod val="50000"/>
                  </a:schemeClr>
                </a:solidFill>
                <a:effectLst/>
                <a:latin typeface="+mn-lt"/>
                <a:ea typeface="Times New Roman" pitchFamily="18" charset="0"/>
                <a:cs typeface="Arial" pitchFamily="34" charset="0"/>
              </a:rPr>
              <a:t>одразделяется на </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следующие виды:</a:t>
            </a:r>
          </a:p>
          <a:p>
            <a:pPr marL="0" marR="0" lvl="0" algn="just" defTabSz="914400" rtl="0" eaLnBrk="0" fontAlgn="base" latinLnBrk="0" hangingPunct="0">
              <a:lnSpc>
                <a:spcPct val="100000"/>
              </a:lnSpc>
              <a:spcBef>
                <a:spcPct val="0"/>
              </a:spcBef>
              <a:spcAft>
                <a:spcPct val="0"/>
              </a:spcAft>
              <a:buClrTx/>
              <a:buSzTx/>
              <a:buFont typeface="Wingdings" pitchFamily="2" charset="2"/>
              <a:buChar char="ü"/>
              <a:tabLst/>
            </a:pP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1"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первичный</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инструктаж по охране труда</a:t>
            </a:r>
          </a:p>
          <a:p>
            <a:pPr marL="0" marR="0" lvl="0" algn="just" defTabSz="914400" rtl="0" eaLnBrk="0" fontAlgn="base" latinLnBrk="0" hangingPunct="0">
              <a:lnSpc>
                <a:spcPct val="100000"/>
              </a:lnSpc>
              <a:spcBef>
                <a:spcPct val="0"/>
              </a:spcBef>
              <a:spcAft>
                <a:spcPct val="0"/>
              </a:spcAft>
              <a:buClrTx/>
              <a:buSzTx/>
              <a:buFont typeface="Wingdings" pitchFamily="2" charset="2"/>
              <a:buChar char="ü"/>
              <a:tabLst/>
            </a:pP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1"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повторный</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инструктаж по охране труда</a:t>
            </a:r>
          </a:p>
          <a:p>
            <a:pPr marL="0" marR="0" lvl="0" algn="just" defTabSz="914400" rtl="0" eaLnBrk="0" fontAlgn="base" latinLnBrk="0" hangingPunct="0">
              <a:lnSpc>
                <a:spcPct val="100000"/>
              </a:lnSpc>
              <a:spcBef>
                <a:spcPct val="0"/>
              </a:spcBef>
              <a:spcAft>
                <a:spcPct val="0"/>
              </a:spcAft>
              <a:buClrTx/>
              <a:buSzTx/>
              <a:buFont typeface="Wingdings" pitchFamily="2" charset="2"/>
              <a:buChar char="ü"/>
              <a:tabLst/>
            </a:pP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a:t>
            </a:r>
            <a:r>
              <a:rPr kumimoji="0" lang="ru-RU" sz="2000" b="1"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внеплановый</a:t>
            </a:r>
            <a:r>
              <a:rPr kumimoji="0" lang="ru-RU" sz="2000" b="0" i="0" u="none" strike="noStrike" cap="none" normalizeH="0" baseline="0" dirty="0" smtClean="0">
                <a:ln>
                  <a:noFill/>
                </a:ln>
                <a:solidFill>
                  <a:schemeClr val="accent1">
                    <a:lumMod val="50000"/>
                  </a:schemeClr>
                </a:solidFill>
                <a:effectLst/>
                <a:latin typeface="Times New Roman" pitchFamily="18" charset="0"/>
                <a:ea typeface="Times New Roman" pitchFamily="18" charset="0"/>
                <a:cs typeface="Times New Roman" pitchFamily="18" charset="0"/>
              </a:rPr>
              <a:t> инструктаж по охране труда</a:t>
            </a:r>
          </a:p>
        </p:txBody>
      </p:sp>
      <p:sp>
        <p:nvSpPr>
          <p:cNvPr id="51202" name="Rectangle 2"/>
          <p:cNvSpPr>
            <a:spLocks noChangeArrowheads="1"/>
          </p:cNvSpPr>
          <p:nvPr/>
        </p:nvSpPr>
        <p:spPr bwMode="auto">
          <a:xfrm>
            <a:off x="220238" y="3018972"/>
            <a:ext cx="8764105" cy="1200329"/>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b="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Все виды инструктажа по охране труда на рабочем месте проводит руководитель структурного подразделения или непосредственный руководитель работ, на которого приказом работодателя возложены обязанности по проведению инструктажа по охране труда на рабочем месте</a:t>
            </a:r>
            <a:endParaRPr kumimoji="0" lang="ru-RU" b="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1203" name="Rectangle 3"/>
          <p:cNvSpPr>
            <a:spLocks noChangeArrowheads="1"/>
          </p:cNvSpPr>
          <p:nvPr/>
        </p:nvSpPr>
        <p:spPr bwMode="auto">
          <a:xfrm>
            <a:off x="266035" y="4505293"/>
            <a:ext cx="8712968" cy="1754326"/>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b="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Работодатель, отнесенный в соответствии с действующим законодательством к организациям микро- и малого бизнеса, вправе совместить проведение с работником вводного инструктажа по охране труда и инструктажа по охране труда на рабочем месте. Указанные работодатели вправе также для всех видов инструктажей по охране труда вести единый журнал регистрации проведения инструктажа по охране труда с учетом установленных</a:t>
            </a:r>
            <a:r>
              <a:rPr kumimoji="0" lang="ru-RU" b="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т</a:t>
            </a:r>
            <a:r>
              <a:rPr kumimoji="0" lang="ru-RU" b="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ребований</a:t>
            </a:r>
            <a:r>
              <a:rPr lang="ru-RU" dirty="0" smtClean="0">
                <a:latin typeface="Times New Roman" pitchFamily="18" charset="0"/>
                <a:ea typeface="Times New Roman" pitchFamily="18" charset="0"/>
                <a:cs typeface="Times New Roman" pitchFamily="18" charset="0"/>
              </a:rPr>
              <a:t>.</a:t>
            </a:r>
            <a:endParaRPr kumimoji="0" lang="ru-RU" b="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19458" name="Picture 2" descr="Об этом сообщили в Министерстве труда и социальной защиты. 22 января - 2 Марта 2014 - Blog - Orzu"/>
          <p:cNvPicPr>
            <a:picLocks noChangeAspect="1" noChangeArrowheads="1"/>
          </p:cNvPicPr>
          <p:nvPr/>
        </p:nvPicPr>
        <p:blipFill>
          <a:blip r:embed="rId5" cstate="print"/>
          <a:srcRect/>
          <a:stretch>
            <a:fillRect/>
          </a:stretch>
        </p:blipFill>
        <p:spPr bwMode="auto">
          <a:xfrm>
            <a:off x="6255657" y="576086"/>
            <a:ext cx="2840484" cy="2365591"/>
          </a:xfrm>
          <a:prstGeom prst="rect">
            <a:avLst/>
          </a:prstGeom>
          <a:noFill/>
        </p:spPr>
      </p:pic>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Номер слайда 4"/>
          <p:cNvSpPr>
            <a:spLocks noGrp="1"/>
          </p:cNvSpPr>
          <p:nvPr>
            <p:ph type="sldNum" sz="quarter" idx="12"/>
          </p:nvPr>
        </p:nvSpPr>
        <p:spPr bwMode="auto">
          <a:xfrm>
            <a:off x="8388424" y="6492875"/>
            <a:ext cx="514350" cy="365125"/>
          </a:xfrm>
          <a:noFill/>
          <a:ln>
            <a:miter lim="800000"/>
            <a:headEnd/>
            <a:tailEnd/>
          </a:ln>
        </p:spPr>
        <p:txBody>
          <a:bodyPr wrap="square" numCol="1" anchorCtr="0" compatLnSpc="1">
            <a:prstTxWarp prst="textNoShape">
              <a:avLst/>
            </a:prstTxWarp>
          </a:bodyPr>
          <a:lstStyle/>
          <a:p>
            <a:pPr fontAlgn="base">
              <a:spcBef>
                <a:spcPct val="20000"/>
              </a:spcBef>
              <a:spcAft>
                <a:spcPct val="0"/>
              </a:spcAft>
              <a:buFont typeface="Arial" pitchFamily="34" charset="0"/>
              <a:buNone/>
            </a:pPr>
            <a:fld id="{DF8869D0-E702-42D3-A5F0-08D2F78B965E}" type="slidenum">
              <a:rPr lang="ru-RU" sz="1600" b="1" smtClean="0">
                <a:solidFill>
                  <a:srgbClr val="626262"/>
                </a:solidFill>
                <a:latin typeface="Times New Roman" pitchFamily="18" charset="0"/>
                <a:cs typeface="Times New Roman" pitchFamily="18" charset="0"/>
              </a:rPr>
              <a:pPr fontAlgn="base">
                <a:spcBef>
                  <a:spcPct val="20000"/>
                </a:spcBef>
                <a:spcAft>
                  <a:spcPct val="0"/>
                </a:spcAft>
                <a:buFont typeface="Arial" pitchFamily="34" charset="0"/>
                <a:buNone/>
              </a:pPr>
              <a:t>11</a:t>
            </a:fld>
            <a:endParaRPr lang="ru-RU" sz="1600" b="1" dirty="0" smtClean="0">
              <a:solidFill>
                <a:srgbClr val="626262"/>
              </a:solidFill>
              <a:latin typeface="Times New Roman" pitchFamily="18" charset="0"/>
              <a:cs typeface="Times New Roman" pitchFamily="18" charset="0"/>
            </a:endParaRPr>
          </a:p>
        </p:txBody>
      </p:sp>
      <p:sp>
        <p:nvSpPr>
          <p:cNvPr id="7172" name="Прямоугольник 7"/>
          <p:cNvSpPr>
            <a:spLocks noChangeArrowheads="1"/>
          </p:cNvSpPr>
          <p:nvPr/>
        </p:nvSpPr>
        <p:spPr bwMode="auto">
          <a:xfrm>
            <a:off x="2700338" y="6742113"/>
            <a:ext cx="3930650"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sp>
        <p:nvSpPr>
          <p:cNvPr id="12" name="Прямоугольник 11"/>
          <p:cNvSpPr/>
          <p:nvPr/>
        </p:nvSpPr>
        <p:spPr>
          <a:xfrm>
            <a:off x="6588125" y="6742113"/>
            <a:ext cx="71438" cy="11588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1400" b="1" dirty="0"/>
          </a:p>
        </p:txBody>
      </p:sp>
      <p:pic>
        <p:nvPicPr>
          <p:cNvPr id="7174" name="Picture 13"/>
          <p:cNvPicPr>
            <a:picLocks noChangeAspect="1" noChangeArrowheads="1"/>
          </p:cNvPicPr>
          <p:nvPr/>
        </p:nvPicPr>
        <p:blipFill>
          <a:blip r:embed="rId3" cstate="print"/>
          <a:srcRect/>
          <a:stretch>
            <a:fillRect/>
          </a:stretch>
        </p:blipFill>
        <p:spPr bwMode="auto">
          <a:xfrm>
            <a:off x="107504" y="6453336"/>
            <a:ext cx="2088232" cy="404664"/>
          </a:xfrm>
          <a:prstGeom prst="rect">
            <a:avLst/>
          </a:prstGeom>
          <a:noFill/>
          <a:ln w="9525">
            <a:noFill/>
            <a:miter lim="800000"/>
            <a:headEnd/>
            <a:tailEnd/>
          </a:ln>
        </p:spPr>
      </p:pic>
      <p:pic>
        <p:nvPicPr>
          <p:cNvPr id="7175" name="Picture 14"/>
          <p:cNvPicPr>
            <a:picLocks noChangeAspect="1" noChangeArrowheads="1"/>
          </p:cNvPicPr>
          <p:nvPr/>
        </p:nvPicPr>
        <p:blipFill>
          <a:blip r:embed="rId4" cstate="print"/>
          <a:srcRect/>
          <a:stretch>
            <a:fillRect/>
          </a:stretch>
        </p:blipFill>
        <p:spPr bwMode="auto">
          <a:xfrm>
            <a:off x="911225" y="0"/>
            <a:ext cx="1428750" cy="114300"/>
          </a:xfrm>
          <a:prstGeom prst="rect">
            <a:avLst/>
          </a:prstGeom>
          <a:noFill/>
          <a:ln w="9525">
            <a:noFill/>
            <a:miter lim="800000"/>
            <a:headEnd/>
            <a:tailEnd/>
          </a:ln>
        </p:spPr>
      </p:pic>
      <p:sp>
        <p:nvSpPr>
          <p:cNvPr id="11" name="Заголовок 1"/>
          <p:cNvSpPr>
            <a:spLocks/>
          </p:cNvSpPr>
          <p:nvPr/>
        </p:nvSpPr>
        <p:spPr bwMode="auto">
          <a:xfrm>
            <a:off x="287338" y="188640"/>
            <a:ext cx="8749158" cy="576932"/>
          </a:xfrm>
          <a:prstGeom prst="rect">
            <a:avLst/>
          </a:prstGeom>
          <a:noFill/>
          <a:ln w="9525">
            <a:noFill/>
            <a:miter lim="800000"/>
            <a:headEnd/>
            <a:tailEnd/>
          </a:ln>
        </p:spPr>
        <p:txBody>
          <a:bodyPr anchor="ctr"/>
          <a:lstStyle/>
          <a:p>
            <a:pPr algn="ctr">
              <a:defRPr/>
            </a:pPr>
            <a:endParaRPr lang="ru-RU" sz="1600" b="1" dirty="0">
              <a:solidFill>
                <a:schemeClr val="tx2"/>
              </a:solidFill>
              <a:latin typeface="Helios"/>
            </a:endParaRPr>
          </a:p>
        </p:txBody>
      </p:sp>
      <p:sp>
        <p:nvSpPr>
          <p:cNvPr id="9" name="Заголовок 1"/>
          <p:cNvSpPr>
            <a:spLocks/>
          </p:cNvSpPr>
          <p:nvPr/>
        </p:nvSpPr>
        <p:spPr bwMode="auto">
          <a:xfrm>
            <a:off x="394842" y="188640"/>
            <a:ext cx="8569646" cy="432048"/>
          </a:xfrm>
          <a:prstGeom prst="rect">
            <a:avLst/>
          </a:prstGeom>
          <a:noFill/>
          <a:ln w="9525">
            <a:noFill/>
            <a:miter lim="800000"/>
            <a:headEnd/>
            <a:tailEnd/>
          </a:ln>
        </p:spPr>
        <p:txBody>
          <a:bodyPr anchor="ctr"/>
          <a:lstStyle/>
          <a:p>
            <a:pPr algn="ctr">
              <a:defRPr/>
            </a:pPr>
            <a:r>
              <a:rPr lang="ru-RU" sz="2400" b="1" dirty="0" smtClean="0">
                <a:solidFill>
                  <a:schemeClr val="accent2">
                    <a:lumMod val="75000"/>
                  </a:schemeClr>
                </a:solidFill>
                <a:latin typeface="Times New Roman" pitchFamily="18" charset="0"/>
                <a:ea typeface="+mj-ea"/>
                <a:cs typeface="Times New Roman" pitchFamily="18" charset="0"/>
              </a:rPr>
              <a:t>ПЕРВИЧНЫЙ ИНСТРУКТАЖ ПО ОХРАНЕ ТРУДА</a:t>
            </a:r>
            <a:endParaRPr lang="ru-RU" sz="2400" b="1" dirty="0">
              <a:solidFill>
                <a:schemeClr val="accent2">
                  <a:lumMod val="75000"/>
                </a:schemeClr>
              </a:solidFill>
              <a:latin typeface="Times New Roman" pitchFamily="18" charset="0"/>
              <a:ea typeface="+mj-ea"/>
              <a:cs typeface="Times New Roman" pitchFamily="18" charset="0"/>
            </a:endParaRPr>
          </a:p>
        </p:txBody>
      </p:sp>
      <p:graphicFrame>
        <p:nvGraphicFramePr>
          <p:cNvPr id="16" name="Схема 15"/>
          <p:cNvGraphicFramePr/>
          <p:nvPr/>
        </p:nvGraphicFramePr>
        <p:xfrm>
          <a:off x="0" y="836712"/>
          <a:ext cx="8820472" cy="453650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24" name="TextBox 23"/>
          <p:cNvSpPr txBox="1"/>
          <p:nvPr/>
        </p:nvSpPr>
        <p:spPr>
          <a:xfrm>
            <a:off x="3275856" y="2780928"/>
            <a:ext cx="1944216" cy="1200329"/>
          </a:xfrm>
          <a:prstGeom prst="rect">
            <a:avLst/>
          </a:prstGeom>
          <a:noFill/>
        </p:spPr>
        <p:txBody>
          <a:bodyPr wrap="square" rtlCol="0">
            <a:spAutoFit/>
          </a:bodyPr>
          <a:lstStyle/>
          <a:p>
            <a:pPr algn="ctr"/>
            <a:r>
              <a:rPr lang="ru-RU" b="1" dirty="0" smtClean="0">
                <a:solidFill>
                  <a:schemeClr val="accent2">
                    <a:lumMod val="50000"/>
                  </a:schemeClr>
                </a:solidFill>
                <a:latin typeface="+mn-lt"/>
              </a:rPr>
              <a:t>Проводится до начала самостоятельной работы</a:t>
            </a:r>
            <a:endParaRPr lang="ru-RU" b="1" dirty="0">
              <a:solidFill>
                <a:schemeClr val="accent2">
                  <a:lumMod val="50000"/>
                </a:schemeClr>
              </a:solidFill>
              <a:latin typeface="+mn-lt"/>
            </a:endParaRPr>
          </a:p>
        </p:txBody>
      </p:sp>
      <p:sp>
        <p:nvSpPr>
          <p:cNvPr id="25" name="Прямоугольник 24"/>
          <p:cNvSpPr/>
          <p:nvPr/>
        </p:nvSpPr>
        <p:spPr>
          <a:xfrm>
            <a:off x="0" y="620688"/>
            <a:ext cx="9144000" cy="523220"/>
          </a:xfrm>
          <a:prstGeom prst="rect">
            <a:avLst/>
          </a:prstGeom>
        </p:spPr>
        <p:txBody>
          <a:bodyPr wrap="square">
            <a:spAutoFit/>
          </a:bodyPr>
          <a:lstStyle/>
          <a:p>
            <a:pPr algn="just"/>
            <a:r>
              <a:rPr lang="ru-RU" sz="1400" b="1" dirty="0" smtClean="0">
                <a:solidFill>
                  <a:srgbClr val="FF9900"/>
                </a:solidFill>
              </a:rPr>
              <a:t>Перечень профессий и должностей работников, подлежащих прохождению первичного инструктажа по охране труда, утверждается работодателем</a:t>
            </a:r>
            <a:endParaRPr lang="ru-RU" sz="1400" dirty="0">
              <a:solidFill>
                <a:srgbClr val="FF9900"/>
              </a:solidFill>
              <a:latin typeface="Times New Roman" pitchFamily="18" charset="0"/>
              <a:cs typeface="Times New Roman" pitchFamily="18" charset="0"/>
            </a:endParaRPr>
          </a:p>
        </p:txBody>
      </p:sp>
      <p:sp>
        <p:nvSpPr>
          <p:cNvPr id="26" name="Прямоугольник 25"/>
          <p:cNvSpPr/>
          <p:nvPr/>
        </p:nvSpPr>
        <p:spPr>
          <a:xfrm>
            <a:off x="0" y="5301208"/>
            <a:ext cx="9144000" cy="1323439"/>
          </a:xfrm>
          <a:prstGeom prst="rect">
            <a:avLst/>
          </a:prstGeom>
        </p:spPr>
        <p:txBody>
          <a:bodyPr wrap="square">
            <a:spAutoFit/>
          </a:bodyPr>
          <a:lstStyle/>
          <a:p>
            <a:pPr algn="just"/>
            <a:r>
              <a:rPr lang="ru-RU" sz="1600" dirty="0" smtClean="0">
                <a:latin typeface="Times New Roman" pitchFamily="18" charset="0"/>
                <a:cs typeface="Times New Roman" pitchFamily="18" charset="0"/>
              </a:rPr>
              <a:t>за исключением работников, которые исключительно заняты на персональных компьютерах и (или) эксплуатируют аппараты копировально-множительной техники настольного типа, единичные стационарные копировально-множительные аппараты, используемые периодически для нужд самой организации, иную офисную организационную технику, а также бытовую технику, не используемую в технологическом процессе производства</a:t>
            </a:r>
            <a:endParaRPr lang="ru-RU" sz="1600" b="1" dirty="0">
              <a:solidFill>
                <a:schemeClr val="accent2">
                  <a:lumMod val="50000"/>
                </a:schemeClr>
              </a:solidFill>
              <a:latin typeface="+mn-lt"/>
            </a:endParaRPr>
          </a:p>
        </p:txBody>
      </p:sp>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Номер слайда 4"/>
          <p:cNvSpPr>
            <a:spLocks noGrp="1"/>
          </p:cNvSpPr>
          <p:nvPr>
            <p:ph type="sldNum" sz="quarter" idx="12"/>
          </p:nvPr>
        </p:nvSpPr>
        <p:spPr bwMode="auto">
          <a:xfrm>
            <a:off x="8188924" y="6448393"/>
            <a:ext cx="514350" cy="365125"/>
          </a:xfrm>
          <a:noFill/>
          <a:ln>
            <a:miter lim="800000"/>
            <a:headEnd/>
            <a:tailEnd/>
          </a:ln>
        </p:spPr>
        <p:txBody>
          <a:bodyPr wrap="square" numCol="1" anchorCtr="0" compatLnSpc="1">
            <a:prstTxWarp prst="textNoShape">
              <a:avLst/>
            </a:prstTxWarp>
          </a:bodyPr>
          <a:lstStyle/>
          <a:p>
            <a:pPr fontAlgn="base">
              <a:spcBef>
                <a:spcPct val="20000"/>
              </a:spcBef>
              <a:spcAft>
                <a:spcPct val="0"/>
              </a:spcAft>
              <a:buFont typeface="Arial" pitchFamily="34" charset="0"/>
              <a:buNone/>
            </a:pPr>
            <a:fld id="{DF8869D0-E702-42D3-A5F0-08D2F78B965E}" type="slidenum">
              <a:rPr lang="ru-RU" sz="1600" b="1" smtClean="0">
                <a:solidFill>
                  <a:srgbClr val="626262"/>
                </a:solidFill>
                <a:latin typeface="Times New Roman" pitchFamily="18" charset="0"/>
                <a:cs typeface="Times New Roman" pitchFamily="18" charset="0"/>
              </a:rPr>
              <a:pPr fontAlgn="base">
                <a:spcBef>
                  <a:spcPct val="20000"/>
                </a:spcBef>
                <a:spcAft>
                  <a:spcPct val="0"/>
                </a:spcAft>
                <a:buFont typeface="Arial" pitchFamily="34" charset="0"/>
                <a:buNone/>
              </a:pPr>
              <a:t>12</a:t>
            </a:fld>
            <a:endParaRPr lang="ru-RU" sz="1600" b="1" dirty="0" smtClean="0">
              <a:solidFill>
                <a:srgbClr val="626262"/>
              </a:solidFill>
              <a:latin typeface="Times New Roman" pitchFamily="18" charset="0"/>
              <a:cs typeface="Times New Roman" pitchFamily="18" charset="0"/>
            </a:endParaRPr>
          </a:p>
        </p:txBody>
      </p:sp>
      <p:sp>
        <p:nvSpPr>
          <p:cNvPr id="7172" name="Прямоугольник 7"/>
          <p:cNvSpPr>
            <a:spLocks noChangeArrowheads="1"/>
          </p:cNvSpPr>
          <p:nvPr/>
        </p:nvSpPr>
        <p:spPr bwMode="auto">
          <a:xfrm>
            <a:off x="2700338" y="6742113"/>
            <a:ext cx="3930650"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sp>
        <p:nvSpPr>
          <p:cNvPr id="12" name="Прямоугольник 11"/>
          <p:cNvSpPr/>
          <p:nvPr/>
        </p:nvSpPr>
        <p:spPr>
          <a:xfrm>
            <a:off x="6588125" y="6742113"/>
            <a:ext cx="71438" cy="11588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1400" b="1" dirty="0"/>
          </a:p>
        </p:txBody>
      </p:sp>
      <p:pic>
        <p:nvPicPr>
          <p:cNvPr id="7174" name="Picture 13"/>
          <p:cNvPicPr>
            <a:picLocks noChangeAspect="1" noChangeArrowheads="1"/>
          </p:cNvPicPr>
          <p:nvPr/>
        </p:nvPicPr>
        <p:blipFill>
          <a:blip r:embed="rId3" cstate="print"/>
          <a:srcRect/>
          <a:stretch>
            <a:fillRect/>
          </a:stretch>
        </p:blipFill>
        <p:spPr bwMode="auto">
          <a:xfrm>
            <a:off x="395536" y="6469136"/>
            <a:ext cx="2232248" cy="388864"/>
          </a:xfrm>
          <a:prstGeom prst="rect">
            <a:avLst/>
          </a:prstGeom>
          <a:noFill/>
          <a:ln w="9525">
            <a:noFill/>
            <a:miter lim="800000"/>
            <a:headEnd/>
            <a:tailEnd/>
          </a:ln>
        </p:spPr>
      </p:pic>
      <p:pic>
        <p:nvPicPr>
          <p:cNvPr id="7175" name="Picture 14"/>
          <p:cNvPicPr>
            <a:picLocks noChangeAspect="1" noChangeArrowheads="1"/>
          </p:cNvPicPr>
          <p:nvPr/>
        </p:nvPicPr>
        <p:blipFill>
          <a:blip r:embed="rId4" cstate="print"/>
          <a:srcRect/>
          <a:stretch>
            <a:fillRect/>
          </a:stretch>
        </p:blipFill>
        <p:spPr bwMode="auto">
          <a:xfrm>
            <a:off x="911225" y="0"/>
            <a:ext cx="1428750" cy="114300"/>
          </a:xfrm>
          <a:prstGeom prst="rect">
            <a:avLst/>
          </a:prstGeom>
          <a:noFill/>
          <a:ln w="9525">
            <a:noFill/>
            <a:miter lim="800000"/>
            <a:headEnd/>
            <a:tailEnd/>
          </a:ln>
        </p:spPr>
      </p:pic>
      <p:sp>
        <p:nvSpPr>
          <p:cNvPr id="25" name="Скругленный прямоугольник 4"/>
          <p:cNvSpPr/>
          <p:nvPr/>
        </p:nvSpPr>
        <p:spPr>
          <a:xfrm>
            <a:off x="323528" y="116632"/>
            <a:ext cx="8640261" cy="57606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6680" tIns="106680" rIns="106680" bIns="106680" numCol="1" spcCol="1270" anchor="ctr" anchorCtr="0">
            <a:noAutofit/>
          </a:bodyPr>
          <a:lstStyle/>
          <a:p>
            <a:pPr lvl="0" algn="ctr" defTabSz="1244600">
              <a:spcBef>
                <a:spcPct val="0"/>
              </a:spcBef>
              <a:spcAft>
                <a:spcPts val="0"/>
              </a:spcAft>
            </a:pPr>
            <a:r>
              <a:rPr lang="ru-RU" sz="2400" b="1" dirty="0" smtClean="0">
                <a:solidFill>
                  <a:schemeClr val="accent2">
                    <a:lumMod val="75000"/>
                  </a:schemeClr>
                </a:solidFill>
                <a:latin typeface="Times New Roman" pitchFamily="18" charset="0"/>
                <a:ea typeface="+mj-ea"/>
                <a:cs typeface="Times New Roman" pitchFamily="18" charset="0"/>
              </a:rPr>
              <a:t>ВНЕПЛАНОВЫЙ ИНСТРУКТУЖ ПО ОХРАНЕ ТРУДА</a:t>
            </a:r>
          </a:p>
        </p:txBody>
      </p:sp>
      <p:sp>
        <p:nvSpPr>
          <p:cNvPr id="57345" name="Rectangle 1"/>
          <p:cNvSpPr>
            <a:spLocks noChangeArrowheads="1"/>
          </p:cNvSpPr>
          <p:nvPr/>
        </p:nvSpPr>
        <p:spPr bwMode="auto">
          <a:xfrm>
            <a:off x="323528" y="692696"/>
            <a:ext cx="8640960" cy="58169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0" fontAlgn="base" latinLnBrk="0" hangingPunct="0">
              <a:lnSpc>
                <a:spcPct val="100000"/>
              </a:lnSpc>
              <a:spcBef>
                <a:spcPct val="0"/>
              </a:spcBef>
              <a:spcAft>
                <a:spcPct val="0"/>
              </a:spcAft>
              <a:buClrTx/>
              <a:buSzTx/>
              <a:buFont typeface="Calibri" pitchFamily="34" charset="0"/>
              <a:buChar char="→"/>
              <a:tabLst/>
            </a:pPr>
            <a:r>
              <a:rPr kumimoji="0" lang="ru-RU" sz="2000" b="0" i="0" u="none" strike="noStrike" cap="none" normalizeH="0" baseline="0" dirty="0" smtClean="0">
                <a:ln>
                  <a:noFill/>
                </a:ln>
                <a:solidFill>
                  <a:srgbClr val="3B1165"/>
                </a:solidFill>
                <a:effectLst/>
                <a:latin typeface="Times New Roman" pitchFamily="18" charset="0"/>
                <a:ea typeface="Times New Roman" pitchFamily="18" charset="0"/>
                <a:cs typeface="Times New Roman" pitchFamily="18" charset="0"/>
              </a:rPr>
              <a:t>при введении в действие новых или внесении изменений в нормативные правовые акты, содержащие требования охраны труда, связанные с исполнением должностных (функциональных) обязанностей работника, а также в соответствующие локальные нормативные акты работодателя</a:t>
            </a:r>
          </a:p>
          <a:p>
            <a:pPr marL="0" marR="0" lvl="0" indent="450850" algn="just" defTabSz="914400" rtl="0" eaLnBrk="0" fontAlgn="base" latinLnBrk="0" hangingPunct="0">
              <a:lnSpc>
                <a:spcPct val="100000"/>
              </a:lnSpc>
              <a:spcBef>
                <a:spcPct val="0"/>
              </a:spcBef>
              <a:spcAft>
                <a:spcPct val="0"/>
              </a:spcAft>
              <a:buClrTx/>
              <a:buSzTx/>
              <a:tabLst/>
            </a:pPr>
            <a:endParaRPr kumimoji="0" lang="ru-RU" sz="800" b="0" i="0" u="none" strike="noStrike" cap="none" normalizeH="0" baseline="0" dirty="0" smtClean="0">
              <a:ln>
                <a:noFill/>
              </a:ln>
              <a:solidFill>
                <a:srgbClr val="3B1165"/>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 typeface="Calibri" pitchFamily="34" charset="0"/>
              <a:buChar char="→"/>
              <a:tabLst/>
            </a:pPr>
            <a:r>
              <a:rPr kumimoji="0" lang="ru-RU" sz="2000" b="0" i="0" u="none" strike="noStrike" cap="none" normalizeH="0" baseline="0" dirty="0" smtClean="0">
                <a:ln>
                  <a:noFill/>
                </a:ln>
                <a:solidFill>
                  <a:srgbClr val="3B1165"/>
                </a:solidFill>
                <a:effectLst/>
                <a:latin typeface="Times New Roman" pitchFamily="18" charset="0"/>
                <a:ea typeface="Times New Roman" pitchFamily="18" charset="0"/>
                <a:cs typeface="Times New Roman" pitchFamily="18" charset="0"/>
              </a:rPr>
              <a:t>при изменении технологических процессов, замене или модернизации оборудования, приспособлений, инструментов, сырья, материалов, возникновении других обстоятельств, оказывающих влияние на безопасность работников</a:t>
            </a:r>
          </a:p>
          <a:p>
            <a:pPr marL="0" marR="0" lvl="0" indent="450850" algn="just" defTabSz="914400" rtl="0" eaLnBrk="0" fontAlgn="base" latinLnBrk="0" hangingPunct="0">
              <a:lnSpc>
                <a:spcPct val="100000"/>
              </a:lnSpc>
              <a:spcBef>
                <a:spcPct val="0"/>
              </a:spcBef>
              <a:spcAft>
                <a:spcPct val="0"/>
              </a:spcAft>
              <a:buClrTx/>
              <a:buSzTx/>
              <a:tabLst/>
            </a:pPr>
            <a:endParaRPr kumimoji="0" lang="ru-RU" sz="800" b="0" i="0" u="none" strike="noStrike" cap="none" normalizeH="0" baseline="0" dirty="0" smtClean="0">
              <a:ln>
                <a:noFill/>
              </a:ln>
              <a:solidFill>
                <a:srgbClr val="3B1165"/>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 typeface="Calibri" pitchFamily="34" charset="0"/>
              <a:buChar char="→"/>
              <a:tabLst/>
            </a:pPr>
            <a:r>
              <a:rPr kumimoji="0" lang="ru-RU" sz="2000" b="0" i="0" u="none" strike="noStrike" cap="none" normalizeH="0" baseline="0" dirty="0" smtClean="0">
                <a:ln>
                  <a:noFill/>
                </a:ln>
                <a:solidFill>
                  <a:srgbClr val="3B1165"/>
                </a:solidFill>
                <a:effectLst/>
                <a:latin typeface="Times New Roman" pitchFamily="18" charset="0"/>
                <a:ea typeface="Times New Roman" pitchFamily="18" charset="0"/>
                <a:cs typeface="Times New Roman" pitchFamily="18" charset="0"/>
              </a:rPr>
              <a:t>при нарушении работником требований инструкций по охране труда, которые могли привести или привели к травме, аварии, взрыву, отравлению</a:t>
            </a:r>
          </a:p>
          <a:p>
            <a:pPr marL="0" marR="0" lvl="0" indent="450850" algn="just" defTabSz="914400" rtl="0" eaLnBrk="0" fontAlgn="base" latinLnBrk="0" hangingPunct="0">
              <a:lnSpc>
                <a:spcPct val="100000"/>
              </a:lnSpc>
              <a:spcBef>
                <a:spcPct val="0"/>
              </a:spcBef>
              <a:spcAft>
                <a:spcPct val="0"/>
              </a:spcAft>
              <a:buClrTx/>
              <a:buSzTx/>
              <a:tabLst/>
            </a:pPr>
            <a:endParaRPr kumimoji="0" lang="ru-RU" sz="800" b="0" i="0" u="none" strike="noStrike" cap="none" normalizeH="0" baseline="0" dirty="0" smtClean="0">
              <a:ln>
                <a:noFill/>
              </a:ln>
              <a:solidFill>
                <a:srgbClr val="3B1165"/>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 typeface="Calibri" pitchFamily="34" charset="0"/>
              <a:buChar char="→"/>
              <a:tabLst/>
            </a:pPr>
            <a:r>
              <a:rPr kumimoji="0" lang="ru-RU" sz="2000" b="0" i="0" u="none" strike="noStrike" cap="none" normalizeH="0" baseline="0" dirty="0" smtClean="0">
                <a:ln>
                  <a:noFill/>
                </a:ln>
                <a:solidFill>
                  <a:srgbClr val="3B1165"/>
                </a:solidFill>
                <a:effectLst/>
                <a:latin typeface="Times New Roman" pitchFamily="18" charset="0"/>
                <a:ea typeface="Times New Roman" pitchFamily="18" charset="0"/>
                <a:cs typeface="Times New Roman" pitchFamily="18" charset="0"/>
              </a:rPr>
              <a:t>по требованию должностных лиц органов государственного надзора (контроля)</a:t>
            </a:r>
          </a:p>
          <a:p>
            <a:pPr marL="0" marR="0" lvl="0" indent="450850" algn="just" defTabSz="914400" rtl="0" eaLnBrk="0" fontAlgn="base" latinLnBrk="0" hangingPunct="0">
              <a:lnSpc>
                <a:spcPct val="100000"/>
              </a:lnSpc>
              <a:spcBef>
                <a:spcPct val="0"/>
              </a:spcBef>
              <a:spcAft>
                <a:spcPct val="0"/>
              </a:spcAft>
              <a:buClrTx/>
              <a:buSzTx/>
              <a:tabLst/>
            </a:pPr>
            <a:endParaRPr kumimoji="0" lang="ru-RU" sz="800" b="0" i="0" u="none" strike="noStrike" cap="none" normalizeH="0" baseline="0" dirty="0" smtClean="0">
              <a:ln>
                <a:noFill/>
              </a:ln>
              <a:solidFill>
                <a:srgbClr val="3B1165"/>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 typeface="Calibri" pitchFamily="34" charset="0"/>
              <a:buChar char="→"/>
              <a:tabLst/>
            </a:pPr>
            <a:r>
              <a:rPr kumimoji="0" lang="ru-RU" sz="2000" b="0" i="0" u="none" strike="noStrike" cap="none" normalizeH="0" baseline="0" dirty="0" smtClean="0">
                <a:ln>
                  <a:noFill/>
                </a:ln>
                <a:solidFill>
                  <a:srgbClr val="3B1165"/>
                </a:solidFill>
                <a:effectLst/>
                <a:latin typeface="Times New Roman" pitchFamily="18" charset="0"/>
                <a:ea typeface="Times New Roman" pitchFamily="18" charset="0"/>
                <a:cs typeface="Times New Roman" pitchFamily="18" charset="0"/>
              </a:rPr>
              <a:t>перед началом работы после перерыва в работе (для работ, связанных с источниками повышенной опасности, – после перерыва более чем на 30 календарных дней, а для остальных работ – более 60 календарных дней)</a:t>
            </a:r>
          </a:p>
          <a:p>
            <a:pPr marL="0" marR="0" lvl="0" indent="450850" algn="just" defTabSz="914400" rtl="0" eaLnBrk="0" fontAlgn="base" latinLnBrk="0" hangingPunct="0">
              <a:lnSpc>
                <a:spcPct val="100000"/>
              </a:lnSpc>
              <a:spcBef>
                <a:spcPct val="0"/>
              </a:spcBef>
              <a:spcAft>
                <a:spcPct val="0"/>
              </a:spcAft>
              <a:buClrTx/>
              <a:buSzTx/>
              <a:tabLst/>
            </a:pPr>
            <a:endParaRPr kumimoji="0" lang="ru-RU" sz="800" b="0" i="0" u="none" strike="noStrike" cap="none" normalizeH="0" baseline="0" dirty="0" smtClean="0">
              <a:ln>
                <a:noFill/>
              </a:ln>
              <a:solidFill>
                <a:srgbClr val="3B1165"/>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 typeface="Calibri" pitchFamily="34" charset="0"/>
              <a:buChar char="→"/>
              <a:tabLst/>
            </a:pPr>
            <a:r>
              <a:rPr kumimoji="0" lang="ru-RU" sz="2000" b="0" i="0" u="none" strike="noStrike" cap="none" normalizeH="0" baseline="0" dirty="0" smtClean="0">
                <a:ln>
                  <a:noFill/>
                </a:ln>
                <a:solidFill>
                  <a:srgbClr val="3B1165"/>
                </a:solidFill>
                <a:effectLst/>
                <a:latin typeface="Times New Roman" pitchFamily="18" charset="0"/>
                <a:ea typeface="Times New Roman" pitchFamily="18" charset="0"/>
                <a:cs typeface="Times New Roman" pitchFamily="18" charset="0"/>
              </a:rPr>
              <a:t>по решению работодателя (или уполномоченного им лица) </a:t>
            </a:r>
            <a:endParaRPr kumimoji="0" lang="ru-RU" sz="2000" b="0" i="0" u="none" strike="noStrike" cap="none" normalizeH="0" baseline="0" dirty="0" smtClean="0">
              <a:ln>
                <a:noFill/>
              </a:ln>
              <a:solidFill>
                <a:srgbClr val="3B1165"/>
              </a:solidFill>
              <a:effectLst/>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Программа прединкубации"/>
          <p:cNvPicPr>
            <a:picLocks noChangeAspect="1" noChangeArrowheads="1"/>
          </p:cNvPicPr>
          <p:nvPr/>
        </p:nvPicPr>
        <p:blipFill>
          <a:blip r:embed="rId3" cstate="print"/>
          <a:srcRect/>
          <a:stretch>
            <a:fillRect/>
          </a:stretch>
        </p:blipFill>
        <p:spPr bwMode="auto">
          <a:xfrm>
            <a:off x="5162466" y="3789040"/>
            <a:ext cx="3730014" cy="2331259"/>
          </a:xfrm>
          <a:prstGeom prst="rect">
            <a:avLst/>
          </a:prstGeom>
          <a:noFill/>
        </p:spPr>
      </p:pic>
      <p:sp>
        <p:nvSpPr>
          <p:cNvPr id="7170" name="Номер слайда 4"/>
          <p:cNvSpPr>
            <a:spLocks noGrp="1"/>
          </p:cNvSpPr>
          <p:nvPr>
            <p:ph type="sldNum" sz="quarter" idx="12"/>
          </p:nvPr>
        </p:nvSpPr>
        <p:spPr bwMode="auto">
          <a:xfrm>
            <a:off x="8186964" y="6472464"/>
            <a:ext cx="514350" cy="365125"/>
          </a:xfrm>
          <a:noFill/>
          <a:ln>
            <a:miter lim="800000"/>
            <a:headEnd/>
            <a:tailEnd/>
          </a:ln>
        </p:spPr>
        <p:txBody>
          <a:bodyPr wrap="square" numCol="1" anchorCtr="0" compatLnSpc="1">
            <a:prstTxWarp prst="textNoShape">
              <a:avLst/>
            </a:prstTxWarp>
          </a:bodyPr>
          <a:lstStyle/>
          <a:p>
            <a:pPr fontAlgn="base">
              <a:spcBef>
                <a:spcPct val="20000"/>
              </a:spcBef>
              <a:spcAft>
                <a:spcPct val="0"/>
              </a:spcAft>
              <a:buFont typeface="Arial" pitchFamily="34" charset="0"/>
              <a:buNone/>
            </a:pPr>
            <a:fld id="{DF8869D0-E702-42D3-A5F0-08D2F78B965E}" type="slidenum">
              <a:rPr lang="ru-RU" sz="1600" b="1" smtClean="0">
                <a:solidFill>
                  <a:srgbClr val="626262"/>
                </a:solidFill>
                <a:latin typeface="Times New Roman" pitchFamily="18" charset="0"/>
                <a:cs typeface="Times New Roman" pitchFamily="18" charset="0"/>
              </a:rPr>
              <a:pPr fontAlgn="base">
                <a:spcBef>
                  <a:spcPct val="20000"/>
                </a:spcBef>
                <a:spcAft>
                  <a:spcPct val="0"/>
                </a:spcAft>
                <a:buFont typeface="Arial" pitchFamily="34" charset="0"/>
                <a:buNone/>
              </a:pPr>
              <a:t>13</a:t>
            </a:fld>
            <a:endParaRPr lang="ru-RU" sz="1600" b="1" dirty="0" smtClean="0">
              <a:solidFill>
                <a:srgbClr val="626262"/>
              </a:solidFill>
              <a:latin typeface="Times New Roman" pitchFamily="18" charset="0"/>
              <a:cs typeface="Times New Roman" pitchFamily="18" charset="0"/>
            </a:endParaRPr>
          </a:p>
        </p:txBody>
      </p:sp>
      <p:sp>
        <p:nvSpPr>
          <p:cNvPr id="7172" name="Прямоугольник 7"/>
          <p:cNvSpPr>
            <a:spLocks noChangeArrowheads="1"/>
          </p:cNvSpPr>
          <p:nvPr/>
        </p:nvSpPr>
        <p:spPr bwMode="auto">
          <a:xfrm>
            <a:off x="2700338" y="6742113"/>
            <a:ext cx="3930650"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sp>
        <p:nvSpPr>
          <p:cNvPr id="12" name="Прямоугольник 11"/>
          <p:cNvSpPr/>
          <p:nvPr/>
        </p:nvSpPr>
        <p:spPr>
          <a:xfrm>
            <a:off x="6588125" y="6742113"/>
            <a:ext cx="71438" cy="11588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1400" b="1" dirty="0"/>
          </a:p>
        </p:txBody>
      </p:sp>
      <p:pic>
        <p:nvPicPr>
          <p:cNvPr id="7174" name="Picture 13"/>
          <p:cNvPicPr>
            <a:picLocks noChangeAspect="1" noChangeArrowheads="1"/>
          </p:cNvPicPr>
          <p:nvPr/>
        </p:nvPicPr>
        <p:blipFill>
          <a:blip r:embed="rId4" cstate="print"/>
          <a:srcRect/>
          <a:stretch>
            <a:fillRect/>
          </a:stretch>
        </p:blipFill>
        <p:spPr bwMode="auto">
          <a:xfrm>
            <a:off x="395536" y="6469136"/>
            <a:ext cx="2232248" cy="388864"/>
          </a:xfrm>
          <a:prstGeom prst="rect">
            <a:avLst/>
          </a:prstGeom>
          <a:noFill/>
          <a:ln w="9525">
            <a:noFill/>
            <a:miter lim="800000"/>
            <a:headEnd/>
            <a:tailEnd/>
          </a:ln>
        </p:spPr>
      </p:pic>
      <p:pic>
        <p:nvPicPr>
          <p:cNvPr id="7175" name="Picture 14"/>
          <p:cNvPicPr>
            <a:picLocks noChangeAspect="1" noChangeArrowheads="1"/>
          </p:cNvPicPr>
          <p:nvPr/>
        </p:nvPicPr>
        <p:blipFill>
          <a:blip r:embed="rId5" cstate="print"/>
          <a:srcRect/>
          <a:stretch>
            <a:fillRect/>
          </a:stretch>
        </p:blipFill>
        <p:spPr bwMode="auto">
          <a:xfrm>
            <a:off x="911225" y="0"/>
            <a:ext cx="1428750" cy="114300"/>
          </a:xfrm>
          <a:prstGeom prst="rect">
            <a:avLst/>
          </a:prstGeom>
          <a:noFill/>
          <a:ln w="9525">
            <a:noFill/>
            <a:miter lim="800000"/>
            <a:headEnd/>
            <a:tailEnd/>
          </a:ln>
        </p:spPr>
      </p:pic>
      <p:sp>
        <p:nvSpPr>
          <p:cNvPr id="25" name="Скругленный прямоугольник 4"/>
          <p:cNvSpPr/>
          <p:nvPr/>
        </p:nvSpPr>
        <p:spPr>
          <a:xfrm>
            <a:off x="323528" y="116632"/>
            <a:ext cx="8640261" cy="57606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6680" tIns="106680" rIns="106680" bIns="106680" numCol="1" spcCol="1270" anchor="ctr" anchorCtr="0">
            <a:noAutofit/>
          </a:bodyPr>
          <a:lstStyle/>
          <a:p>
            <a:pPr algn="ctr" defTabSz="1244600">
              <a:spcAft>
                <a:spcPts val="0"/>
              </a:spcAft>
            </a:pPr>
            <a:r>
              <a:rPr lang="ru-RU" sz="2400" b="1" dirty="0" smtClean="0">
                <a:solidFill>
                  <a:schemeClr val="accent2">
                    <a:lumMod val="75000"/>
                  </a:schemeClr>
                </a:solidFill>
                <a:latin typeface="Times New Roman" pitchFamily="18" charset="0"/>
                <a:ea typeface="+mj-ea"/>
                <a:cs typeface="Times New Roman" pitchFamily="18" charset="0"/>
              </a:rPr>
              <a:t>ЦЕЛЕВОЙ ИНСТРУКТУЖ ПО ОХРАНЕ ТРУДА</a:t>
            </a:r>
          </a:p>
        </p:txBody>
      </p:sp>
      <p:sp>
        <p:nvSpPr>
          <p:cNvPr id="59393" name="Rectangle 1"/>
          <p:cNvSpPr>
            <a:spLocks noChangeArrowheads="1"/>
          </p:cNvSpPr>
          <p:nvPr/>
        </p:nvSpPr>
        <p:spPr bwMode="auto">
          <a:xfrm>
            <a:off x="179512" y="692696"/>
            <a:ext cx="8712968" cy="2862322"/>
          </a:xfrm>
          <a:prstGeom prst="rect">
            <a:avLst/>
          </a:prstGeom>
          <a:blipFill>
            <a:blip r:embed="rId6" cstate="print"/>
            <a:tile tx="0" ty="0" sx="100000" sy="100000" flip="none" algn="tl"/>
          </a:blipFill>
          <a:ln>
            <a:noFill/>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Целевой инструктаж по охране труда проводится перед выполнением работ, на которые в соответствии с нормативными правовыми актами требуется:</a:t>
            </a:r>
          </a:p>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оформление наряда-допуска;</a:t>
            </a:r>
          </a:p>
          <a:p>
            <a:pPr lvl="0" indent="450850" algn="just"/>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lang="ru-RU" sz="2000" dirty="0" smtClean="0">
                <a:latin typeface="Times New Roman" pitchFamily="18" charset="0"/>
                <a:ea typeface="Times New Roman" pitchFamily="18" charset="0"/>
                <a:cs typeface="Times New Roman" pitchFamily="18" charset="0"/>
              </a:rPr>
              <a:t>оформление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разрешения или других специальных документов;</a:t>
            </a:r>
          </a:p>
          <a:p>
            <a:pPr lvl="0" indent="450850" algn="just"/>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при выполнении разовых работ, не связанных с прямыми обязанностями по специальности;</a:t>
            </a:r>
          </a:p>
          <a:p>
            <a:pPr lvl="0" indent="450850" algn="just"/>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lang="ru-RU" sz="2000" dirty="0" smtClean="0">
                <a:latin typeface="Times New Roman" pitchFamily="18" charset="0"/>
                <a:ea typeface="Times New Roman" pitchFamily="18" charset="0"/>
                <a:cs typeface="Times New Roman" pitchFamily="18" charset="0"/>
              </a:rPr>
              <a:t>при выполнении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работ по ликвидации последствий аварий, стихийных бедствий.</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 name="Прямоугольник 9"/>
          <p:cNvSpPr/>
          <p:nvPr/>
        </p:nvSpPr>
        <p:spPr>
          <a:xfrm>
            <a:off x="395536" y="4365104"/>
            <a:ext cx="5256584" cy="1631216"/>
          </a:xfrm>
          <a:prstGeom prst="rect">
            <a:avLst/>
          </a:prstGeom>
        </p:spPr>
        <p:txBody>
          <a:bodyPr wrap="square">
            <a:spAutoFit/>
          </a:bodyPr>
          <a:lstStyle/>
          <a:p>
            <a:r>
              <a:rPr lang="ru-RU" sz="2000" i="1" dirty="0" smtClean="0">
                <a:solidFill>
                  <a:srgbClr val="C00000"/>
                </a:solidFill>
                <a:latin typeface="Times New Roman" pitchFamily="18" charset="0"/>
                <a:ea typeface="Times New Roman" pitchFamily="18" charset="0"/>
                <a:cs typeface="Times New Roman" pitchFamily="18" charset="0"/>
              </a:rPr>
              <a:t>Лица, поступающие на работу с вредными </a:t>
            </a:r>
            <a:br>
              <a:rPr lang="ru-RU" sz="2000" i="1" dirty="0" smtClean="0">
                <a:solidFill>
                  <a:srgbClr val="C00000"/>
                </a:solidFill>
                <a:latin typeface="Times New Roman" pitchFamily="18" charset="0"/>
                <a:ea typeface="Times New Roman" pitchFamily="18" charset="0"/>
                <a:cs typeface="Times New Roman" pitchFamily="18" charset="0"/>
              </a:rPr>
            </a:br>
            <a:r>
              <a:rPr lang="ru-RU" sz="2000" i="1" dirty="0" smtClean="0">
                <a:solidFill>
                  <a:srgbClr val="C00000"/>
                </a:solidFill>
                <a:latin typeface="Times New Roman" pitchFamily="18" charset="0"/>
                <a:ea typeface="Times New Roman" pitchFamily="18" charset="0"/>
                <a:cs typeface="Times New Roman" pitchFamily="18" charset="0"/>
              </a:rPr>
              <a:t>и (или) опасными условиями труда, </a:t>
            </a:r>
            <a:br>
              <a:rPr lang="ru-RU" sz="2000" i="1" dirty="0" smtClean="0">
                <a:solidFill>
                  <a:srgbClr val="C00000"/>
                </a:solidFill>
                <a:latin typeface="Times New Roman" pitchFamily="18" charset="0"/>
                <a:ea typeface="Times New Roman" pitchFamily="18" charset="0"/>
                <a:cs typeface="Times New Roman" pitchFamily="18" charset="0"/>
              </a:rPr>
            </a:br>
            <a:r>
              <a:rPr lang="ru-RU" sz="2000" i="1" dirty="0" smtClean="0">
                <a:solidFill>
                  <a:srgbClr val="C00000"/>
                </a:solidFill>
                <a:latin typeface="Times New Roman" pitchFamily="18" charset="0"/>
                <a:ea typeface="Times New Roman" pitchFamily="18" charset="0"/>
                <a:cs typeface="Times New Roman" pitchFamily="18" charset="0"/>
              </a:rPr>
              <a:t>после проведения целевого инструктажа </a:t>
            </a:r>
            <a:br>
              <a:rPr lang="ru-RU" sz="2000" i="1" dirty="0" smtClean="0">
                <a:solidFill>
                  <a:srgbClr val="C00000"/>
                </a:solidFill>
                <a:latin typeface="Times New Roman" pitchFamily="18" charset="0"/>
                <a:ea typeface="Times New Roman" pitchFamily="18" charset="0"/>
                <a:cs typeface="Times New Roman" pitchFamily="18" charset="0"/>
              </a:rPr>
            </a:br>
            <a:r>
              <a:rPr lang="ru-RU" sz="2000" i="1" dirty="0" smtClean="0">
                <a:solidFill>
                  <a:srgbClr val="C00000"/>
                </a:solidFill>
                <a:latin typeface="Times New Roman" pitchFamily="18" charset="0"/>
                <a:ea typeface="Times New Roman" pitchFamily="18" charset="0"/>
                <a:cs typeface="Times New Roman" pitchFamily="18" charset="0"/>
              </a:rPr>
              <a:t>по охране труда обязаны пройти </a:t>
            </a:r>
            <a:br>
              <a:rPr lang="ru-RU" sz="2000" i="1" dirty="0" smtClean="0">
                <a:solidFill>
                  <a:srgbClr val="C00000"/>
                </a:solidFill>
                <a:latin typeface="Times New Roman" pitchFamily="18" charset="0"/>
                <a:ea typeface="Times New Roman" pitchFamily="18" charset="0"/>
                <a:cs typeface="Times New Roman" pitchFamily="18" charset="0"/>
              </a:rPr>
            </a:br>
            <a:r>
              <a:rPr lang="ru-RU" sz="2000" i="1" dirty="0" smtClean="0">
                <a:solidFill>
                  <a:srgbClr val="C00000"/>
                </a:solidFill>
                <a:latin typeface="Times New Roman" pitchFamily="18" charset="0"/>
                <a:ea typeface="Times New Roman" pitchFamily="18" charset="0"/>
                <a:cs typeface="Times New Roman" pitchFamily="18" charset="0"/>
              </a:rPr>
              <a:t>стажировку на рабочем месте</a:t>
            </a:r>
            <a:endParaRPr lang="ru-RU" sz="2000" i="1" dirty="0">
              <a:solidFill>
                <a:srgbClr val="C00000"/>
              </a:solidFill>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вербовка Стоковые фото, иллюстрации и векторные изображения Depositphotos"/>
          <p:cNvPicPr>
            <a:picLocks noChangeAspect="1" noChangeArrowheads="1"/>
          </p:cNvPicPr>
          <p:nvPr/>
        </p:nvPicPr>
        <p:blipFill>
          <a:blip r:embed="rId2" cstate="print"/>
          <a:srcRect/>
          <a:stretch>
            <a:fillRect/>
          </a:stretch>
        </p:blipFill>
        <p:spPr bwMode="auto">
          <a:xfrm>
            <a:off x="2555776" y="3212976"/>
            <a:ext cx="2607186" cy="2520280"/>
          </a:xfrm>
          <a:prstGeom prst="rect">
            <a:avLst/>
          </a:prstGeom>
          <a:noFill/>
        </p:spPr>
      </p:pic>
      <p:sp>
        <p:nvSpPr>
          <p:cNvPr id="2" name="Заголовок 1"/>
          <p:cNvSpPr>
            <a:spLocks noGrp="1"/>
          </p:cNvSpPr>
          <p:nvPr>
            <p:ph type="title"/>
          </p:nvPr>
        </p:nvSpPr>
        <p:spPr>
          <a:xfrm>
            <a:off x="539552" y="188640"/>
            <a:ext cx="8229600" cy="634082"/>
          </a:xfrm>
        </p:spPr>
        <p:txBody>
          <a:bodyPr/>
          <a:lstStyle/>
          <a:p>
            <a:r>
              <a:rPr lang="ru-RU" sz="2400" b="1" dirty="0" smtClean="0">
                <a:solidFill>
                  <a:schemeClr val="accent6">
                    <a:lumMod val="75000"/>
                  </a:schemeClr>
                </a:solidFill>
                <a:latin typeface="Times New Roman" pitchFamily="18" charset="0"/>
                <a:cs typeface="Times New Roman" pitchFamily="18" charset="0"/>
              </a:rPr>
              <a:t>СТАЖИРОВКА НА РАБОЧЕМ МЕСТЕ</a:t>
            </a:r>
            <a:endParaRPr lang="ru-RU" sz="2400" b="1" dirty="0">
              <a:solidFill>
                <a:schemeClr val="accent6">
                  <a:lumMod val="75000"/>
                </a:schemeClr>
              </a:solidFill>
              <a:latin typeface="Times New Roman" pitchFamily="18" charset="0"/>
              <a:cs typeface="Times New Roman" pitchFamily="18" charset="0"/>
            </a:endParaRPr>
          </a:p>
        </p:txBody>
      </p:sp>
      <p:sp>
        <p:nvSpPr>
          <p:cNvPr id="4" name="Номер слайда 3"/>
          <p:cNvSpPr>
            <a:spLocks noGrp="1"/>
          </p:cNvSpPr>
          <p:nvPr>
            <p:ph type="sldNum" sz="quarter" idx="12"/>
          </p:nvPr>
        </p:nvSpPr>
        <p:spPr>
          <a:xfrm>
            <a:off x="6588224" y="6492875"/>
            <a:ext cx="2133600" cy="365125"/>
          </a:xfrm>
        </p:spPr>
        <p:txBody>
          <a:bodyPr/>
          <a:lstStyle/>
          <a:p>
            <a:pPr>
              <a:defRPr/>
            </a:pPr>
            <a:fld id="{D24AF680-78C2-42AA-B2E3-42F3603C7393}" type="slidenum">
              <a:rPr lang="ru-RU" sz="1600" b="1" smtClean="0">
                <a:latin typeface="Times New Roman" pitchFamily="18" charset="0"/>
                <a:cs typeface="Times New Roman" pitchFamily="18" charset="0"/>
              </a:rPr>
              <a:pPr>
                <a:defRPr/>
              </a:pPr>
              <a:t>14</a:t>
            </a:fld>
            <a:endParaRPr lang="ru-RU" sz="1600" b="1" dirty="0">
              <a:latin typeface="Times New Roman" pitchFamily="18" charset="0"/>
              <a:cs typeface="Times New Roman" pitchFamily="18" charset="0"/>
            </a:endParaRPr>
          </a:p>
        </p:txBody>
      </p:sp>
      <p:sp>
        <p:nvSpPr>
          <p:cNvPr id="12" name="Выноска-облако 11"/>
          <p:cNvSpPr/>
          <p:nvPr/>
        </p:nvSpPr>
        <p:spPr>
          <a:xfrm rot="729121">
            <a:off x="4825329" y="4315208"/>
            <a:ext cx="3655092" cy="2251574"/>
          </a:xfrm>
          <a:prstGeom prst="cloudCallout">
            <a:avLst/>
          </a:prstGeom>
          <a:solidFill>
            <a:schemeClr val="accent6">
              <a:lumMod val="60000"/>
              <a:lumOff val="4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fontAlgn="auto">
              <a:spcBef>
                <a:spcPts val="0"/>
              </a:spcBef>
              <a:spcAft>
                <a:spcPts val="0"/>
              </a:spcAft>
            </a:pPr>
            <a:r>
              <a:rPr lang="ru-RU" sz="1400" dirty="0" smtClean="0">
                <a:latin typeface="Times New Roman" pitchFamily="18" charset="0"/>
                <a:cs typeface="Times New Roman" pitchFamily="18" charset="0"/>
              </a:rPr>
              <a:t>Продолжительность устанавливается работодателем, исходя из уровня профессионального образования, опыта работы, профессии (должности)  обучаемого, но не менее двух смен</a:t>
            </a:r>
            <a:endParaRPr lang="ru-RU" sz="1400" b="1" dirty="0">
              <a:latin typeface="Times New Roman" pitchFamily="18" charset="0"/>
              <a:cs typeface="Times New Roman" pitchFamily="18" charset="0"/>
            </a:endParaRPr>
          </a:p>
        </p:txBody>
      </p:sp>
      <p:sp>
        <p:nvSpPr>
          <p:cNvPr id="13" name="Выноска-облако 12"/>
          <p:cNvSpPr/>
          <p:nvPr/>
        </p:nvSpPr>
        <p:spPr>
          <a:xfrm rot="391649">
            <a:off x="5482953" y="1389561"/>
            <a:ext cx="3532546" cy="2462203"/>
          </a:xfrm>
          <a:prstGeom prst="cloudCallout">
            <a:avLst/>
          </a:prstGeom>
          <a:solidFill>
            <a:schemeClr val="accent6">
              <a:lumMod val="60000"/>
              <a:lumOff val="4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fontAlgn="auto">
              <a:spcBef>
                <a:spcPts val="0"/>
              </a:spcBef>
              <a:spcAft>
                <a:spcPts val="0"/>
              </a:spcAft>
            </a:pPr>
            <a:r>
              <a:rPr lang="ru-RU" sz="1400" dirty="0" smtClean="0">
                <a:latin typeface="Times New Roman" pitchFamily="18" charset="0"/>
                <a:cs typeface="Times New Roman" pitchFamily="18" charset="0"/>
              </a:rPr>
              <a:t>проводит работник, имеющий практический опыт работы по данной профессии более одного года и на которого приказом работодателя возложены обязанности по проведению стажировки </a:t>
            </a:r>
            <a:endParaRPr lang="ru-RU" sz="1400" b="1" dirty="0">
              <a:latin typeface="Times New Roman" pitchFamily="18" charset="0"/>
              <a:cs typeface="Times New Roman" pitchFamily="18" charset="0"/>
            </a:endParaRPr>
          </a:p>
        </p:txBody>
      </p:sp>
      <p:sp>
        <p:nvSpPr>
          <p:cNvPr id="14" name="Выноска-облако 13"/>
          <p:cNvSpPr/>
          <p:nvPr/>
        </p:nvSpPr>
        <p:spPr>
          <a:xfrm rot="21038249">
            <a:off x="34928" y="2371000"/>
            <a:ext cx="3092900" cy="2016835"/>
          </a:xfrm>
          <a:prstGeom prst="cloudCallout">
            <a:avLst/>
          </a:prstGeom>
          <a:solidFill>
            <a:schemeClr val="accent6">
              <a:lumMod val="60000"/>
              <a:lumOff val="4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fontAlgn="auto">
              <a:spcBef>
                <a:spcPts val="0"/>
              </a:spcBef>
              <a:spcAft>
                <a:spcPts val="0"/>
              </a:spcAft>
            </a:pPr>
            <a:r>
              <a:rPr lang="ru-RU" sz="1400" dirty="0" smtClean="0"/>
              <a:t>проходят лица, поступающие на работу и переведенные на другое рабочее место с вредными и (или) опасными условиями труда</a:t>
            </a:r>
            <a:endParaRPr lang="ru-RU" sz="1400" b="1" dirty="0">
              <a:latin typeface="Times New Roman" pitchFamily="18" charset="0"/>
              <a:cs typeface="Times New Roman" pitchFamily="18" charset="0"/>
            </a:endParaRPr>
          </a:p>
        </p:txBody>
      </p:sp>
      <p:sp>
        <p:nvSpPr>
          <p:cNvPr id="15" name="Выноска-облако 14"/>
          <p:cNvSpPr/>
          <p:nvPr/>
        </p:nvSpPr>
        <p:spPr>
          <a:xfrm>
            <a:off x="2555776" y="836712"/>
            <a:ext cx="3168352" cy="1944216"/>
          </a:xfrm>
          <a:prstGeom prst="cloudCallout">
            <a:avLst/>
          </a:prstGeom>
          <a:solidFill>
            <a:schemeClr val="accent6">
              <a:lumMod val="60000"/>
              <a:lumOff val="4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fontAlgn="auto">
              <a:spcBef>
                <a:spcPts val="0"/>
              </a:spcBef>
              <a:spcAft>
                <a:spcPts val="0"/>
              </a:spcAft>
            </a:pPr>
            <a:r>
              <a:rPr lang="ru-RU" sz="1400" dirty="0" smtClean="0">
                <a:latin typeface="Times New Roman" pitchFamily="18" charset="0"/>
                <a:cs typeface="Times New Roman" pitchFamily="18" charset="0"/>
              </a:rPr>
              <a:t>осуществляется по программам, разработанным для каждой должности и рабочего места и утвержденным работодателем</a:t>
            </a:r>
            <a:endParaRPr lang="ru-RU" sz="1400" b="1" dirty="0">
              <a:latin typeface="Times New Roman" pitchFamily="18" charset="0"/>
              <a:cs typeface="Times New Roman" pitchFamily="18" charset="0"/>
            </a:endParaRPr>
          </a:p>
        </p:txBody>
      </p:sp>
      <p:pic>
        <p:nvPicPr>
          <p:cNvPr id="17" name="Picture 14"/>
          <p:cNvPicPr>
            <a:picLocks noChangeAspect="1" noChangeArrowheads="1"/>
          </p:cNvPicPr>
          <p:nvPr/>
        </p:nvPicPr>
        <p:blipFill>
          <a:blip r:embed="rId3" cstate="print"/>
          <a:srcRect/>
          <a:stretch>
            <a:fillRect/>
          </a:stretch>
        </p:blipFill>
        <p:spPr bwMode="auto">
          <a:xfrm>
            <a:off x="911225" y="0"/>
            <a:ext cx="1428750" cy="114300"/>
          </a:xfrm>
          <a:prstGeom prst="rect">
            <a:avLst/>
          </a:prstGeom>
          <a:noFill/>
          <a:ln w="9525">
            <a:noFill/>
            <a:miter lim="800000"/>
            <a:headEnd/>
            <a:tailEnd/>
          </a:ln>
        </p:spPr>
      </p:pic>
      <p:sp>
        <p:nvSpPr>
          <p:cNvPr id="18" name="Прямоугольник 7"/>
          <p:cNvSpPr>
            <a:spLocks noChangeArrowheads="1"/>
          </p:cNvSpPr>
          <p:nvPr/>
        </p:nvSpPr>
        <p:spPr bwMode="auto">
          <a:xfrm>
            <a:off x="2700338" y="6742113"/>
            <a:ext cx="3930650"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pic>
        <p:nvPicPr>
          <p:cNvPr id="19" name="Picture 13"/>
          <p:cNvPicPr>
            <a:picLocks noChangeAspect="1" noChangeArrowheads="1"/>
          </p:cNvPicPr>
          <p:nvPr/>
        </p:nvPicPr>
        <p:blipFill>
          <a:blip r:embed="rId4" cstate="print"/>
          <a:srcRect/>
          <a:stretch>
            <a:fillRect/>
          </a:stretch>
        </p:blipFill>
        <p:spPr bwMode="auto">
          <a:xfrm>
            <a:off x="909320" y="6344317"/>
            <a:ext cx="1800225" cy="493712"/>
          </a:xfrm>
          <a:prstGeom prst="rect">
            <a:avLst/>
          </a:prstGeom>
          <a:noFill/>
          <a:ln w="9525">
            <a:noFill/>
            <a:miter lim="800000"/>
            <a:headEnd/>
            <a:tailEnd/>
          </a:ln>
        </p:spPr>
      </p:pic>
    </p:spTree>
  </p:cSld>
  <p:clrMapOvr>
    <a:masterClrMapping/>
  </p:clrMapOvr>
  <p:transition>
    <p:pull dir="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Номер слайда 4"/>
          <p:cNvSpPr>
            <a:spLocks noGrp="1"/>
          </p:cNvSpPr>
          <p:nvPr>
            <p:ph type="sldNum" sz="quarter" idx="12"/>
          </p:nvPr>
        </p:nvSpPr>
        <p:spPr bwMode="auto">
          <a:xfrm>
            <a:off x="8172450" y="6356350"/>
            <a:ext cx="514350" cy="365125"/>
          </a:xfrm>
          <a:noFill/>
          <a:ln>
            <a:miter lim="800000"/>
            <a:headEnd/>
            <a:tailEnd/>
          </a:ln>
        </p:spPr>
        <p:txBody>
          <a:bodyPr wrap="square" numCol="1" anchorCtr="0" compatLnSpc="1">
            <a:prstTxWarp prst="textNoShape">
              <a:avLst/>
            </a:prstTxWarp>
          </a:bodyPr>
          <a:lstStyle/>
          <a:p>
            <a:pPr fontAlgn="base">
              <a:spcBef>
                <a:spcPct val="20000"/>
              </a:spcBef>
              <a:spcAft>
                <a:spcPct val="0"/>
              </a:spcAft>
              <a:buFont typeface="Arial" pitchFamily="34" charset="0"/>
              <a:buNone/>
            </a:pPr>
            <a:fld id="{DF8869D0-E702-42D3-A5F0-08D2F78B965E}" type="slidenum">
              <a:rPr lang="ru-RU" sz="1600" b="1" smtClean="0">
                <a:solidFill>
                  <a:srgbClr val="626262"/>
                </a:solidFill>
                <a:latin typeface="Times New Roman" pitchFamily="18" charset="0"/>
                <a:cs typeface="Times New Roman" pitchFamily="18" charset="0"/>
              </a:rPr>
              <a:pPr fontAlgn="base">
                <a:spcBef>
                  <a:spcPct val="20000"/>
                </a:spcBef>
                <a:spcAft>
                  <a:spcPct val="0"/>
                </a:spcAft>
                <a:buFont typeface="Arial" pitchFamily="34" charset="0"/>
                <a:buNone/>
              </a:pPr>
              <a:t>15</a:t>
            </a:fld>
            <a:endParaRPr lang="ru-RU" sz="1600" b="1" dirty="0" smtClean="0">
              <a:solidFill>
                <a:srgbClr val="626262"/>
              </a:solidFill>
              <a:latin typeface="Times New Roman" pitchFamily="18" charset="0"/>
              <a:cs typeface="Times New Roman" pitchFamily="18" charset="0"/>
            </a:endParaRPr>
          </a:p>
        </p:txBody>
      </p:sp>
      <p:sp>
        <p:nvSpPr>
          <p:cNvPr id="7172" name="Прямоугольник 7"/>
          <p:cNvSpPr>
            <a:spLocks noChangeArrowheads="1"/>
          </p:cNvSpPr>
          <p:nvPr/>
        </p:nvSpPr>
        <p:spPr bwMode="auto">
          <a:xfrm>
            <a:off x="2700338" y="6742113"/>
            <a:ext cx="3930650"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sp>
        <p:nvSpPr>
          <p:cNvPr id="12" name="Прямоугольник 11"/>
          <p:cNvSpPr/>
          <p:nvPr/>
        </p:nvSpPr>
        <p:spPr>
          <a:xfrm>
            <a:off x="6588125" y="6742113"/>
            <a:ext cx="71438" cy="11588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1400" b="1" dirty="0"/>
          </a:p>
        </p:txBody>
      </p:sp>
      <p:pic>
        <p:nvPicPr>
          <p:cNvPr id="7174" name="Picture 13"/>
          <p:cNvPicPr>
            <a:picLocks noChangeAspect="1" noChangeArrowheads="1"/>
          </p:cNvPicPr>
          <p:nvPr/>
        </p:nvPicPr>
        <p:blipFill>
          <a:blip r:embed="rId3" cstate="print"/>
          <a:srcRect/>
          <a:stretch>
            <a:fillRect/>
          </a:stretch>
        </p:blipFill>
        <p:spPr bwMode="auto">
          <a:xfrm>
            <a:off x="395536" y="6469136"/>
            <a:ext cx="2232248" cy="388864"/>
          </a:xfrm>
          <a:prstGeom prst="rect">
            <a:avLst/>
          </a:prstGeom>
          <a:noFill/>
          <a:ln w="9525">
            <a:noFill/>
            <a:miter lim="800000"/>
            <a:headEnd/>
            <a:tailEnd/>
          </a:ln>
        </p:spPr>
      </p:pic>
      <p:pic>
        <p:nvPicPr>
          <p:cNvPr id="7175" name="Picture 14"/>
          <p:cNvPicPr>
            <a:picLocks noChangeAspect="1" noChangeArrowheads="1"/>
          </p:cNvPicPr>
          <p:nvPr/>
        </p:nvPicPr>
        <p:blipFill>
          <a:blip r:embed="rId4" cstate="print"/>
          <a:srcRect/>
          <a:stretch>
            <a:fillRect/>
          </a:stretch>
        </p:blipFill>
        <p:spPr bwMode="auto">
          <a:xfrm>
            <a:off x="911225" y="0"/>
            <a:ext cx="1428750" cy="114300"/>
          </a:xfrm>
          <a:prstGeom prst="rect">
            <a:avLst/>
          </a:prstGeom>
          <a:noFill/>
          <a:ln w="9525">
            <a:noFill/>
            <a:miter lim="800000"/>
            <a:headEnd/>
            <a:tailEnd/>
          </a:ln>
        </p:spPr>
      </p:pic>
      <p:sp>
        <p:nvSpPr>
          <p:cNvPr id="25" name="Скругленный прямоугольник 4"/>
          <p:cNvSpPr/>
          <p:nvPr/>
        </p:nvSpPr>
        <p:spPr>
          <a:xfrm>
            <a:off x="323528" y="116632"/>
            <a:ext cx="8640261" cy="57606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6680" tIns="106680" rIns="106680" bIns="106680" numCol="1" spcCol="1270" anchor="ctr" anchorCtr="0">
            <a:noAutofit/>
          </a:bodyPr>
          <a:lstStyle/>
          <a:p>
            <a:pPr lvl="0" algn="ctr" defTabSz="1244600">
              <a:spcBef>
                <a:spcPct val="0"/>
              </a:spcBef>
              <a:spcAft>
                <a:spcPts val="0"/>
              </a:spcAft>
            </a:pPr>
            <a:r>
              <a:rPr lang="ru-RU" sz="2400" b="1" dirty="0" smtClean="0">
                <a:solidFill>
                  <a:schemeClr val="accent6">
                    <a:lumMod val="50000"/>
                  </a:schemeClr>
                </a:solidFill>
                <a:latin typeface="Times New Roman" pitchFamily="18" charset="0"/>
                <a:ea typeface="+mj-ea"/>
                <a:cs typeface="Times New Roman" pitchFamily="18" charset="0"/>
              </a:rPr>
              <a:t>СТАЖИРОВКА НА РАБОЧЕМ МЕСТЕ</a:t>
            </a:r>
          </a:p>
        </p:txBody>
      </p:sp>
      <p:graphicFrame>
        <p:nvGraphicFramePr>
          <p:cNvPr id="11" name="Схема 10"/>
          <p:cNvGraphicFramePr/>
          <p:nvPr/>
        </p:nvGraphicFramePr>
        <p:xfrm>
          <a:off x="179512" y="764704"/>
          <a:ext cx="8568952" cy="5184576"/>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3" name="Прямоугольник 12"/>
          <p:cNvSpPr/>
          <p:nvPr/>
        </p:nvSpPr>
        <p:spPr>
          <a:xfrm>
            <a:off x="323528" y="5733256"/>
            <a:ext cx="8424936" cy="646331"/>
          </a:xfrm>
          <a:prstGeom prst="rect">
            <a:avLst/>
          </a:prstGeom>
        </p:spPr>
        <p:txBody>
          <a:bodyPr wrap="square">
            <a:spAutoFit/>
          </a:bodyPr>
          <a:lstStyle/>
          <a:p>
            <a:pPr algn="ctr"/>
            <a:r>
              <a:rPr lang="ru-RU" b="1" dirty="0" smtClean="0">
                <a:solidFill>
                  <a:schemeClr val="accent6">
                    <a:lumMod val="50000"/>
                  </a:schemeClr>
                </a:solidFill>
                <a:latin typeface="+mn-lt"/>
              </a:rPr>
              <a:t>Прохождение стажировки оформляется записью в журнале регистрации инструктажа по охране труда на рабочем месте</a:t>
            </a:r>
            <a:endParaRPr lang="ru-RU" b="1" dirty="0">
              <a:solidFill>
                <a:schemeClr val="accent6">
                  <a:lumMod val="50000"/>
                </a:schemeClr>
              </a:solidFill>
              <a:latin typeface="+mn-lt"/>
            </a:endParaRPr>
          </a:p>
        </p:txBody>
      </p:sp>
    </p:spTree>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30 дневный он-лайн тренинг Диагностика Предназначения :: vladimirivanov.justclick.ru"/>
          <p:cNvPicPr>
            <a:picLocks noChangeAspect="1" noChangeArrowheads="1"/>
          </p:cNvPicPr>
          <p:nvPr/>
        </p:nvPicPr>
        <p:blipFill>
          <a:blip r:embed="rId2" cstate="print"/>
          <a:srcRect/>
          <a:stretch>
            <a:fillRect/>
          </a:stretch>
        </p:blipFill>
        <p:spPr bwMode="auto">
          <a:xfrm>
            <a:off x="6983760" y="4509120"/>
            <a:ext cx="2160240" cy="2160240"/>
          </a:xfrm>
          <a:prstGeom prst="rect">
            <a:avLst/>
          </a:prstGeom>
          <a:noFill/>
        </p:spPr>
      </p:pic>
      <p:sp>
        <p:nvSpPr>
          <p:cNvPr id="2" name="Заголовок 1"/>
          <p:cNvSpPr>
            <a:spLocks noGrp="1"/>
          </p:cNvSpPr>
          <p:nvPr>
            <p:ph type="title"/>
          </p:nvPr>
        </p:nvSpPr>
        <p:spPr>
          <a:xfrm>
            <a:off x="467544" y="188640"/>
            <a:ext cx="8676456" cy="778098"/>
          </a:xfrm>
        </p:spPr>
        <p:txBody>
          <a:bodyPr/>
          <a:lstStyle/>
          <a:p>
            <a:r>
              <a:rPr lang="ru-RU" sz="2400" b="1" dirty="0" smtClean="0">
                <a:solidFill>
                  <a:schemeClr val="accent3">
                    <a:lumMod val="75000"/>
                  </a:schemeClr>
                </a:solidFill>
                <a:latin typeface="Times New Roman" pitchFamily="18" charset="0"/>
                <a:cs typeface="Times New Roman" pitchFamily="18" charset="0"/>
              </a:rPr>
              <a:t/>
            </a:r>
            <a:br>
              <a:rPr lang="ru-RU" sz="2400" b="1" dirty="0" smtClean="0">
                <a:solidFill>
                  <a:schemeClr val="accent3">
                    <a:lumMod val="75000"/>
                  </a:schemeClr>
                </a:solidFill>
                <a:latin typeface="Times New Roman" pitchFamily="18" charset="0"/>
                <a:cs typeface="Times New Roman" pitchFamily="18" charset="0"/>
              </a:rPr>
            </a:br>
            <a:r>
              <a:rPr lang="ru-RU" sz="2400" b="1" dirty="0" smtClean="0">
                <a:solidFill>
                  <a:schemeClr val="accent3">
                    <a:lumMod val="75000"/>
                  </a:schemeClr>
                </a:solidFill>
                <a:latin typeface="Times New Roman" pitchFamily="18" charset="0"/>
                <a:cs typeface="Times New Roman" pitchFamily="18" charset="0"/>
              </a:rPr>
              <a:t>ПОДГОТОВКЕ ПО ВОПРОСАМ ОХРАНЫ ТРУДА В ОБУЧАЮЩИХ ОРГАНИЗАЦИЯХ</a:t>
            </a:r>
            <a:br>
              <a:rPr lang="ru-RU" sz="2400" b="1" dirty="0" smtClean="0">
                <a:solidFill>
                  <a:schemeClr val="accent3">
                    <a:lumMod val="75000"/>
                  </a:schemeClr>
                </a:solidFill>
                <a:latin typeface="Times New Roman" pitchFamily="18" charset="0"/>
                <a:cs typeface="Times New Roman" pitchFamily="18" charset="0"/>
              </a:rPr>
            </a:br>
            <a:r>
              <a:rPr lang="ru-RU" sz="2400" dirty="0" smtClean="0">
                <a:solidFill>
                  <a:schemeClr val="accent3">
                    <a:lumMod val="75000"/>
                  </a:schemeClr>
                </a:solidFill>
                <a:latin typeface="Times New Roman" pitchFamily="18" charset="0"/>
                <a:cs typeface="Times New Roman" pitchFamily="18" charset="0"/>
              </a:rPr>
              <a:t>подлежат следующие категории работников</a:t>
            </a:r>
            <a:endParaRPr lang="ru-RU" sz="2400" dirty="0">
              <a:solidFill>
                <a:schemeClr val="accent3">
                  <a:lumMod val="75000"/>
                </a:schemeClr>
              </a:solidFill>
              <a:latin typeface="Times New Roman" pitchFamily="18" charset="0"/>
              <a:cs typeface="Times New Roman" pitchFamily="18" charset="0"/>
            </a:endParaRPr>
          </a:p>
        </p:txBody>
      </p:sp>
      <p:sp>
        <p:nvSpPr>
          <p:cNvPr id="4" name="Номер слайда 3"/>
          <p:cNvSpPr>
            <a:spLocks noGrp="1"/>
          </p:cNvSpPr>
          <p:nvPr>
            <p:ph type="sldNum" sz="quarter" idx="12"/>
          </p:nvPr>
        </p:nvSpPr>
        <p:spPr>
          <a:xfrm>
            <a:off x="6660232" y="6492875"/>
            <a:ext cx="2133600" cy="365125"/>
          </a:xfrm>
        </p:spPr>
        <p:txBody>
          <a:bodyPr/>
          <a:lstStyle/>
          <a:p>
            <a:pPr>
              <a:defRPr/>
            </a:pPr>
            <a:fld id="{D24AF680-78C2-42AA-B2E3-42F3603C7393}" type="slidenum">
              <a:rPr lang="ru-RU" sz="1600" b="1" smtClean="0">
                <a:latin typeface="Times New Roman" pitchFamily="18" charset="0"/>
                <a:cs typeface="Times New Roman" pitchFamily="18" charset="0"/>
              </a:rPr>
              <a:pPr>
                <a:defRPr/>
              </a:pPr>
              <a:t>16</a:t>
            </a:fld>
            <a:endParaRPr lang="ru-RU" sz="1600" b="1" dirty="0">
              <a:latin typeface="Times New Roman" pitchFamily="18" charset="0"/>
              <a:cs typeface="Times New Roman" pitchFamily="18" charset="0"/>
            </a:endParaRPr>
          </a:p>
        </p:txBody>
      </p:sp>
      <p:pic>
        <p:nvPicPr>
          <p:cNvPr id="5" name="Picture 14"/>
          <p:cNvPicPr>
            <a:picLocks noChangeAspect="1" noChangeArrowheads="1"/>
          </p:cNvPicPr>
          <p:nvPr/>
        </p:nvPicPr>
        <p:blipFill>
          <a:blip r:embed="rId3" cstate="print"/>
          <a:srcRect/>
          <a:stretch>
            <a:fillRect/>
          </a:stretch>
        </p:blipFill>
        <p:spPr bwMode="auto">
          <a:xfrm>
            <a:off x="911225" y="0"/>
            <a:ext cx="1428750" cy="114300"/>
          </a:xfrm>
          <a:prstGeom prst="rect">
            <a:avLst/>
          </a:prstGeom>
          <a:noFill/>
          <a:ln w="9525">
            <a:noFill/>
            <a:miter lim="800000"/>
            <a:headEnd/>
            <a:tailEnd/>
          </a:ln>
        </p:spPr>
      </p:pic>
      <p:sp>
        <p:nvSpPr>
          <p:cNvPr id="6" name="Прямоугольник 7"/>
          <p:cNvSpPr>
            <a:spLocks noChangeArrowheads="1"/>
          </p:cNvSpPr>
          <p:nvPr/>
        </p:nvSpPr>
        <p:spPr bwMode="auto">
          <a:xfrm>
            <a:off x="2700338" y="6742113"/>
            <a:ext cx="3930650"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pic>
        <p:nvPicPr>
          <p:cNvPr id="7" name="Picture 13"/>
          <p:cNvPicPr>
            <a:picLocks noChangeAspect="1" noChangeArrowheads="1"/>
          </p:cNvPicPr>
          <p:nvPr/>
        </p:nvPicPr>
        <p:blipFill>
          <a:blip r:embed="rId4" cstate="print"/>
          <a:srcRect/>
          <a:stretch>
            <a:fillRect/>
          </a:stretch>
        </p:blipFill>
        <p:spPr bwMode="auto">
          <a:xfrm>
            <a:off x="909320" y="6344317"/>
            <a:ext cx="1800225" cy="493712"/>
          </a:xfrm>
          <a:prstGeom prst="rect">
            <a:avLst/>
          </a:prstGeom>
          <a:noFill/>
          <a:ln w="9525">
            <a:noFill/>
            <a:miter lim="800000"/>
            <a:headEnd/>
            <a:tailEnd/>
          </a:ln>
        </p:spPr>
      </p:pic>
      <p:graphicFrame>
        <p:nvGraphicFramePr>
          <p:cNvPr id="13" name="Содержимое 12"/>
          <p:cNvGraphicFramePr>
            <a:graphicFrameLocks noGrp="1"/>
          </p:cNvGraphicFramePr>
          <p:nvPr>
            <p:ph idx="1"/>
          </p:nvPr>
        </p:nvGraphicFramePr>
        <p:xfrm>
          <a:off x="251520" y="1196752"/>
          <a:ext cx="8496944" cy="5184576"/>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masterClrMapping/>
  </p:clrMapOvr>
  <p:transition>
    <p:pull dir="l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Номер слайда 4"/>
          <p:cNvSpPr>
            <a:spLocks noGrp="1"/>
          </p:cNvSpPr>
          <p:nvPr>
            <p:ph type="sldNum" sz="quarter" idx="12"/>
          </p:nvPr>
        </p:nvSpPr>
        <p:spPr bwMode="auto">
          <a:xfrm>
            <a:off x="8172450" y="6356350"/>
            <a:ext cx="514350" cy="365125"/>
          </a:xfrm>
          <a:noFill/>
          <a:ln>
            <a:miter lim="800000"/>
            <a:headEnd/>
            <a:tailEnd/>
          </a:ln>
        </p:spPr>
        <p:txBody>
          <a:bodyPr wrap="square" numCol="1" anchorCtr="0" compatLnSpc="1">
            <a:prstTxWarp prst="textNoShape">
              <a:avLst/>
            </a:prstTxWarp>
          </a:bodyPr>
          <a:lstStyle/>
          <a:p>
            <a:pPr fontAlgn="base">
              <a:spcBef>
                <a:spcPct val="20000"/>
              </a:spcBef>
              <a:spcAft>
                <a:spcPct val="0"/>
              </a:spcAft>
              <a:buFont typeface="Arial" pitchFamily="34" charset="0"/>
              <a:buNone/>
            </a:pPr>
            <a:fld id="{DF8869D0-E702-42D3-A5F0-08D2F78B965E}" type="slidenum">
              <a:rPr lang="ru-RU" sz="1600" b="1" smtClean="0">
                <a:solidFill>
                  <a:srgbClr val="626262"/>
                </a:solidFill>
                <a:latin typeface="Times New Roman" pitchFamily="18" charset="0"/>
                <a:cs typeface="Times New Roman" pitchFamily="18" charset="0"/>
              </a:rPr>
              <a:pPr fontAlgn="base">
                <a:spcBef>
                  <a:spcPct val="20000"/>
                </a:spcBef>
                <a:spcAft>
                  <a:spcPct val="0"/>
                </a:spcAft>
                <a:buFont typeface="Arial" pitchFamily="34" charset="0"/>
                <a:buNone/>
              </a:pPr>
              <a:t>17</a:t>
            </a:fld>
            <a:endParaRPr lang="ru-RU" sz="1600" b="1" dirty="0" smtClean="0">
              <a:solidFill>
                <a:srgbClr val="626262"/>
              </a:solidFill>
              <a:latin typeface="Times New Roman" pitchFamily="18" charset="0"/>
              <a:cs typeface="Times New Roman" pitchFamily="18" charset="0"/>
            </a:endParaRPr>
          </a:p>
        </p:txBody>
      </p:sp>
      <p:sp>
        <p:nvSpPr>
          <p:cNvPr id="7172" name="Прямоугольник 7"/>
          <p:cNvSpPr>
            <a:spLocks noChangeArrowheads="1"/>
          </p:cNvSpPr>
          <p:nvPr/>
        </p:nvSpPr>
        <p:spPr bwMode="auto">
          <a:xfrm>
            <a:off x="2700338" y="6742113"/>
            <a:ext cx="3930650"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sp>
        <p:nvSpPr>
          <p:cNvPr id="12" name="Прямоугольник 11"/>
          <p:cNvSpPr/>
          <p:nvPr/>
        </p:nvSpPr>
        <p:spPr>
          <a:xfrm>
            <a:off x="6588125" y="6742113"/>
            <a:ext cx="71438" cy="11588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1400" b="1" dirty="0"/>
          </a:p>
        </p:txBody>
      </p:sp>
      <p:pic>
        <p:nvPicPr>
          <p:cNvPr id="7174" name="Picture 13"/>
          <p:cNvPicPr>
            <a:picLocks noChangeAspect="1" noChangeArrowheads="1"/>
          </p:cNvPicPr>
          <p:nvPr/>
        </p:nvPicPr>
        <p:blipFill>
          <a:blip r:embed="rId3" cstate="print"/>
          <a:srcRect/>
          <a:stretch>
            <a:fillRect/>
          </a:stretch>
        </p:blipFill>
        <p:spPr bwMode="auto">
          <a:xfrm>
            <a:off x="395536" y="6469136"/>
            <a:ext cx="2232248" cy="388864"/>
          </a:xfrm>
          <a:prstGeom prst="rect">
            <a:avLst/>
          </a:prstGeom>
          <a:noFill/>
          <a:ln w="9525">
            <a:noFill/>
            <a:miter lim="800000"/>
            <a:headEnd/>
            <a:tailEnd/>
          </a:ln>
        </p:spPr>
      </p:pic>
      <p:pic>
        <p:nvPicPr>
          <p:cNvPr id="7175" name="Picture 14"/>
          <p:cNvPicPr>
            <a:picLocks noChangeAspect="1" noChangeArrowheads="1"/>
          </p:cNvPicPr>
          <p:nvPr/>
        </p:nvPicPr>
        <p:blipFill>
          <a:blip r:embed="rId4" cstate="print"/>
          <a:srcRect/>
          <a:stretch>
            <a:fillRect/>
          </a:stretch>
        </p:blipFill>
        <p:spPr bwMode="auto">
          <a:xfrm>
            <a:off x="911225" y="0"/>
            <a:ext cx="1428750" cy="114300"/>
          </a:xfrm>
          <a:prstGeom prst="rect">
            <a:avLst/>
          </a:prstGeom>
          <a:noFill/>
          <a:ln w="9525">
            <a:noFill/>
            <a:miter lim="800000"/>
            <a:headEnd/>
            <a:tailEnd/>
          </a:ln>
        </p:spPr>
      </p:pic>
      <p:sp>
        <p:nvSpPr>
          <p:cNvPr id="25" name="Скругленный прямоугольник 4"/>
          <p:cNvSpPr/>
          <p:nvPr/>
        </p:nvSpPr>
        <p:spPr>
          <a:xfrm>
            <a:off x="0" y="188640"/>
            <a:ext cx="9144000" cy="86409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6680" tIns="106680" rIns="106680" bIns="106680" numCol="1" spcCol="1270" anchor="ctr" anchorCtr="0">
            <a:noAutofit/>
          </a:bodyPr>
          <a:lstStyle/>
          <a:p>
            <a:pPr lvl="0" algn="ctr" defTabSz="1244600">
              <a:spcAft>
                <a:spcPts val="0"/>
              </a:spcAft>
            </a:pPr>
            <a:r>
              <a:rPr lang="ru-RU" sz="2000" b="1" dirty="0" smtClean="0">
                <a:solidFill>
                  <a:schemeClr val="accent3">
                    <a:lumMod val="50000"/>
                  </a:schemeClr>
                </a:solidFill>
              </a:rPr>
              <a:t>ОБЯЗАТЕЛЬНЫЕ ВОПРОСЫ ДЛЯ ВКЛЮЧЕНИЯ В УЧЕБНЫЕ ПРОГРАММЫ И УЧЕБНО-МЕТОДИЧЕСКИЕ ПЛАНЫ  </a:t>
            </a:r>
            <a:br>
              <a:rPr lang="ru-RU" sz="2000" b="1" dirty="0" smtClean="0">
                <a:solidFill>
                  <a:schemeClr val="accent3">
                    <a:lumMod val="50000"/>
                  </a:schemeClr>
                </a:solidFill>
              </a:rPr>
            </a:br>
            <a:r>
              <a:rPr lang="ru-RU" b="1" dirty="0" smtClean="0">
                <a:solidFill>
                  <a:schemeClr val="accent3">
                    <a:lumMod val="50000"/>
                  </a:schemeClr>
                </a:solidFill>
              </a:rPr>
              <a:t>(в объеме не менее 30 % от общего количества учебных часов по учебным программам)</a:t>
            </a:r>
            <a:endParaRPr lang="ru-RU" b="1" kern="1200" dirty="0" smtClean="0">
              <a:solidFill>
                <a:schemeClr val="accent3">
                  <a:lumMod val="50000"/>
                </a:schemeClr>
              </a:solidFill>
            </a:endParaRPr>
          </a:p>
        </p:txBody>
      </p:sp>
      <p:graphicFrame>
        <p:nvGraphicFramePr>
          <p:cNvPr id="11" name="Схема 10"/>
          <p:cNvGraphicFramePr/>
          <p:nvPr/>
        </p:nvGraphicFramePr>
        <p:xfrm>
          <a:off x="467544" y="1124744"/>
          <a:ext cx="8424936" cy="5184576"/>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masterClrMapping/>
  </p:clrMapOvr>
  <p:transition>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8229600" cy="778098"/>
          </a:xfrm>
        </p:spPr>
        <p:txBody>
          <a:bodyPr/>
          <a:lstStyle/>
          <a:p>
            <a:r>
              <a:rPr lang="ru-RU" sz="2400" b="1" dirty="0" smtClean="0">
                <a:solidFill>
                  <a:schemeClr val="accent4">
                    <a:lumMod val="75000"/>
                  </a:schemeClr>
                </a:solidFill>
                <a:latin typeface="Times New Roman" pitchFamily="18" charset="0"/>
                <a:cs typeface="Times New Roman" pitchFamily="18" charset="0"/>
              </a:rPr>
              <a:t>ПОДГОТОВКА ПО ВОПРОСАМ ОХРАНЫ ТРУДА </a:t>
            </a:r>
            <a:br>
              <a:rPr lang="ru-RU" sz="2400" b="1" dirty="0" smtClean="0">
                <a:solidFill>
                  <a:schemeClr val="accent4">
                    <a:lumMod val="75000"/>
                  </a:schemeClr>
                </a:solidFill>
                <a:latin typeface="Times New Roman" pitchFamily="18" charset="0"/>
                <a:cs typeface="Times New Roman" pitchFamily="18" charset="0"/>
              </a:rPr>
            </a:br>
            <a:r>
              <a:rPr lang="ru-RU" sz="2400" b="1" dirty="0" smtClean="0">
                <a:solidFill>
                  <a:schemeClr val="accent4">
                    <a:lumMod val="75000"/>
                  </a:schemeClr>
                </a:solidFill>
                <a:latin typeface="Times New Roman" pitchFamily="18" charset="0"/>
                <a:cs typeface="Times New Roman" pitchFamily="18" charset="0"/>
              </a:rPr>
              <a:t>У  РАБОТОДАТЕЛЯ</a:t>
            </a:r>
            <a:endParaRPr lang="ru-RU" sz="2400" b="1" dirty="0">
              <a:solidFill>
                <a:schemeClr val="accent4">
                  <a:lumMod val="75000"/>
                </a:schemeClr>
              </a:solidFill>
              <a:latin typeface="Times New Roman" pitchFamily="18" charset="0"/>
              <a:cs typeface="Times New Roman" pitchFamily="18" charset="0"/>
            </a:endParaRPr>
          </a:p>
        </p:txBody>
      </p:sp>
      <p:sp>
        <p:nvSpPr>
          <p:cNvPr id="4" name="Номер слайда 3"/>
          <p:cNvSpPr>
            <a:spLocks noGrp="1"/>
          </p:cNvSpPr>
          <p:nvPr>
            <p:ph type="sldNum" sz="quarter" idx="12"/>
          </p:nvPr>
        </p:nvSpPr>
        <p:spPr>
          <a:xfrm>
            <a:off x="6588224" y="6492875"/>
            <a:ext cx="2133600" cy="365125"/>
          </a:xfrm>
        </p:spPr>
        <p:txBody>
          <a:bodyPr/>
          <a:lstStyle/>
          <a:p>
            <a:pPr>
              <a:defRPr/>
            </a:pPr>
            <a:fld id="{D24AF680-78C2-42AA-B2E3-42F3603C7393}" type="slidenum">
              <a:rPr lang="ru-RU" sz="1600" b="1" smtClean="0">
                <a:latin typeface="Times New Roman" pitchFamily="18" charset="0"/>
                <a:cs typeface="Times New Roman" pitchFamily="18" charset="0"/>
              </a:rPr>
              <a:pPr>
                <a:defRPr/>
              </a:pPr>
              <a:t>18</a:t>
            </a:fld>
            <a:endParaRPr lang="ru-RU" sz="1600" b="1" dirty="0">
              <a:latin typeface="Times New Roman" pitchFamily="18" charset="0"/>
              <a:cs typeface="Times New Roman" pitchFamily="18" charset="0"/>
            </a:endParaRPr>
          </a:p>
        </p:txBody>
      </p:sp>
      <p:pic>
        <p:nvPicPr>
          <p:cNvPr id="5" name="Picture 14"/>
          <p:cNvPicPr>
            <a:picLocks noChangeAspect="1" noChangeArrowheads="1"/>
          </p:cNvPicPr>
          <p:nvPr/>
        </p:nvPicPr>
        <p:blipFill>
          <a:blip r:embed="rId2" cstate="print"/>
          <a:srcRect/>
          <a:stretch>
            <a:fillRect/>
          </a:stretch>
        </p:blipFill>
        <p:spPr bwMode="auto">
          <a:xfrm>
            <a:off x="911225" y="0"/>
            <a:ext cx="1428750" cy="114300"/>
          </a:xfrm>
          <a:prstGeom prst="rect">
            <a:avLst/>
          </a:prstGeom>
          <a:noFill/>
          <a:ln w="9525">
            <a:noFill/>
            <a:miter lim="800000"/>
            <a:headEnd/>
            <a:tailEnd/>
          </a:ln>
        </p:spPr>
      </p:pic>
      <p:pic>
        <p:nvPicPr>
          <p:cNvPr id="6" name="Picture 13"/>
          <p:cNvPicPr>
            <a:picLocks noChangeAspect="1" noChangeArrowheads="1"/>
          </p:cNvPicPr>
          <p:nvPr/>
        </p:nvPicPr>
        <p:blipFill>
          <a:blip r:embed="rId3" cstate="print"/>
          <a:srcRect/>
          <a:stretch>
            <a:fillRect/>
          </a:stretch>
        </p:blipFill>
        <p:spPr bwMode="auto">
          <a:xfrm>
            <a:off x="909320" y="6344317"/>
            <a:ext cx="1800225" cy="493712"/>
          </a:xfrm>
          <a:prstGeom prst="rect">
            <a:avLst/>
          </a:prstGeom>
          <a:noFill/>
          <a:ln w="9525">
            <a:noFill/>
            <a:miter lim="800000"/>
            <a:headEnd/>
            <a:tailEnd/>
          </a:ln>
        </p:spPr>
      </p:pic>
      <p:sp>
        <p:nvSpPr>
          <p:cNvPr id="7" name="Прямоугольник 7"/>
          <p:cNvSpPr>
            <a:spLocks noChangeArrowheads="1"/>
          </p:cNvSpPr>
          <p:nvPr/>
        </p:nvSpPr>
        <p:spPr bwMode="auto">
          <a:xfrm>
            <a:off x="2700338" y="6742113"/>
            <a:ext cx="3930650"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sp>
        <p:nvSpPr>
          <p:cNvPr id="8" name="Прямоугольник 7"/>
          <p:cNvSpPr/>
          <p:nvPr/>
        </p:nvSpPr>
        <p:spPr>
          <a:xfrm>
            <a:off x="1331640" y="5013176"/>
            <a:ext cx="7488832" cy="861774"/>
          </a:xfrm>
          <a:prstGeom prst="rect">
            <a:avLst/>
          </a:prstGeom>
        </p:spPr>
        <p:txBody>
          <a:bodyPr wrap="square">
            <a:spAutoFit/>
          </a:bodyPr>
          <a:lstStyle/>
          <a:p>
            <a:pPr algn="just"/>
            <a:r>
              <a:rPr lang="ru-RU" sz="1600" dirty="0" smtClean="0">
                <a:solidFill>
                  <a:schemeClr val="accent4">
                    <a:lumMod val="50000"/>
                  </a:schemeClr>
                </a:solidFill>
                <a:latin typeface="Times New Roman" pitchFamily="18" charset="0"/>
                <a:cs typeface="Times New Roman" pitchFamily="18" charset="0"/>
              </a:rPr>
              <a:t>Работник, показавший неудовлетворительные знания требований охраны труда, направляется работодателем на подготовку по вопросам охраны труда в обучающую организацию, аккредитованную в установленном порядке</a:t>
            </a:r>
            <a:r>
              <a:rPr lang="ru-RU" dirty="0" smtClean="0">
                <a:solidFill>
                  <a:schemeClr val="accent4">
                    <a:lumMod val="50000"/>
                  </a:schemeClr>
                </a:solidFill>
              </a:rPr>
              <a:t>.</a:t>
            </a:r>
            <a:endParaRPr lang="ru-RU" dirty="0">
              <a:solidFill>
                <a:schemeClr val="accent4">
                  <a:lumMod val="50000"/>
                </a:schemeClr>
              </a:solidFill>
            </a:endParaRPr>
          </a:p>
        </p:txBody>
      </p:sp>
      <p:pic>
        <p:nvPicPr>
          <p:cNvPr id="5122" name="Picture 2" descr="http://im1-tub-ru.yandex.net/i?id=31e93177a1c920022fab27e05288ccb7-33-144&amp;n=21"/>
          <p:cNvPicPr>
            <a:picLocks noChangeAspect="1" noChangeArrowheads="1"/>
          </p:cNvPicPr>
          <p:nvPr/>
        </p:nvPicPr>
        <p:blipFill>
          <a:blip r:embed="rId4" cstate="print"/>
          <a:srcRect/>
          <a:stretch>
            <a:fillRect/>
          </a:stretch>
        </p:blipFill>
        <p:spPr bwMode="auto">
          <a:xfrm>
            <a:off x="0" y="4581128"/>
            <a:ext cx="1403647" cy="1656184"/>
          </a:xfrm>
          <a:prstGeom prst="rect">
            <a:avLst/>
          </a:prstGeom>
          <a:noFill/>
        </p:spPr>
      </p:pic>
      <p:graphicFrame>
        <p:nvGraphicFramePr>
          <p:cNvPr id="10" name="Схема 9"/>
          <p:cNvGraphicFramePr/>
          <p:nvPr/>
        </p:nvGraphicFramePr>
        <p:xfrm>
          <a:off x="539552" y="980728"/>
          <a:ext cx="8352928" cy="36004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masterClrMapping/>
  </p:clrMapOvr>
  <p:transition>
    <p:pull dir="l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8229600" cy="778098"/>
          </a:xfrm>
        </p:spPr>
        <p:txBody>
          <a:bodyPr/>
          <a:lstStyle/>
          <a:p>
            <a:r>
              <a:rPr lang="ru-RU" sz="2400" b="1" dirty="0" smtClean="0">
                <a:solidFill>
                  <a:schemeClr val="accent4">
                    <a:lumMod val="75000"/>
                  </a:schemeClr>
                </a:solidFill>
                <a:latin typeface="Times New Roman" pitchFamily="18" charset="0"/>
                <a:cs typeface="Times New Roman" pitchFamily="18" charset="0"/>
              </a:rPr>
              <a:t>ПОДГОТОВКА РАБОТНИКОВ ПО ВОПРОСАМ ОХРАНЫ ТРУДА У РАБОТОДАТЕЛЯ</a:t>
            </a:r>
            <a:endParaRPr lang="ru-RU" sz="2400" b="1" dirty="0">
              <a:solidFill>
                <a:schemeClr val="accent4">
                  <a:lumMod val="75000"/>
                </a:schemeClr>
              </a:solidFill>
              <a:latin typeface="Times New Roman" pitchFamily="18" charset="0"/>
              <a:cs typeface="Times New Roman" pitchFamily="18" charset="0"/>
            </a:endParaRPr>
          </a:p>
        </p:txBody>
      </p:sp>
      <p:sp>
        <p:nvSpPr>
          <p:cNvPr id="4" name="Номер слайда 3"/>
          <p:cNvSpPr>
            <a:spLocks noGrp="1"/>
          </p:cNvSpPr>
          <p:nvPr>
            <p:ph type="sldNum" sz="quarter" idx="12"/>
          </p:nvPr>
        </p:nvSpPr>
        <p:spPr>
          <a:xfrm>
            <a:off x="6588224" y="6492875"/>
            <a:ext cx="2133600" cy="365125"/>
          </a:xfrm>
        </p:spPr>
        <p:txBody>
          <a:bodyPr/>
          <a:lstStyle/>
          <a:p>
            <a:pPr>
              <a:defRPr/>
            </a:pPr>
            <a:fld id="{D24AF680-78C2-42AA-B2E3-42F3603C7393}" type="slidenum">
              <a:rPr lang="ru-RU" sz="1600" b="1" smtClean="0">
                <a:latin typeface="Times New Roman" pitchFamily="18" charset="0"/>
                <a:cs typeface="Times New Roman" pitchFamily="18" charset="0"/>
              </a:rPr>
              <a:pPr>
                <a:defRPr/>
              </a:pPr>
              <a:t>19</a:t>
            </a:fld>
            <a:endParaRPr lang="ru-RU" sz="1600" b="1" dirty="0">
              <a:latin typeface="Times New Roman" pitchFamily="18" charset="0"/>
              <a:cs typeface="Times New Roman" pitchFamily="18" charset="0"/>
            </a:endParaRPr>
          </a:p>
        </p:txBody>
      </p:sp>
      <p:pic>
        <p:nvPicPr>
          <p:cNvPr id="5" name="Picture 14"/>
          <p:cNvPicPr>
            <a:picLocks noChangeAspect="1" noChangeArrowheads="1"/>
          </p:cNvPicPr>
          <p:nvPr/>
        </p:nvPicPr>
        <p:blipFill>
          <a:blip r:embed="rId2" cstate="print"/>
          <a:srcRect/>
          <a:stretch>
            <a:fillRect/>
          </a:stretch>
        </p:blipFill>
        <p:spPr bwMode="auto">
          <a:xfrm>
            <a:off x="911225" y="0"/>
            <a:ext cx="1428750" cy="114300"/>
          </a:xfrm>
          <a:prstGeom prst="rect">
            <a:avLst/>
          </a:prstGeom>
          <a:noFill/>
          <a:ln w="9525">
            <a:noFill/>
            <a:miter lim="800000"/>
            <a:headEnd/>
            <a:tailEnd/>
          </a:ln>
        </p:spPr>
      </p:pic>
      <p:pic>
        <p:nvPicPr>
          <p:cNvPr id="6" name="Picture 13"/>
          <p:cNvPicPr>
            <a:picLocks noChangeAspect="1" noChangeArrowheads="1"/>
          </p:cNvPicPr>
          <p:nvPr/>
        </p:nvPicPr>
        <p:blipFill>
          <a:blip r:embed="rId3" cstate="print"/>
          <a:srcRect/>
          <a:stretch>
            <a:fillRect/>
          </a:stretch>
        </p:blipFill>
        <p:spPr bwMode="auto">
          <a:xfrm>
            <a:off x="909320" y="6344317"/>
            <a:ext cx="1800225" cy="493712"/>
          </a:xfrm>
          <a:prstGeom prst="rect">
            <a:avLst/>
          </a:prstGeom>
          <a:noFill/>
          <a:ln w="9525">
            <a:noFill/>
            <a:miter lim="800000"/>
            <a:headEnd/>
            <a:tailEnd/>
          </a:ln>
        </p:spPr>
      </p:pic>
      <p:sp>
        <p:nvSpPr>
          <p:cNvPr id="7" name="Прямоугольник 7"/>
          <p:cNvSpPr>
            <a:spLocks noChangeArrowheads="1"/>
          </p:cNvSpPr>
          <p:nvPr/>
        </p:nvSpPr>
        <p:spPr bwMode="auto">
          <a:xfrm>
            <a:off x="2700338" y="6742113"/>
            <a:ext cx="3930650"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graphicFrame>
        <p:nvGraphicFramePr>
          <p:cNvPr id="11" name="Схема 10"/>
          <p:cNvGraphicFramePr/>
          <p:nvPr/>
        </p:nvGraphicFramePr>
        <p:xfrm>
          <a:off x="467544" y="1124744"/>
          <a:ext cx="8352928" cy="496855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p:pull dir="l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32656"/>
            <a:ext cx="8229600" cy="936104"/>
          </a:xfrm>
        </p:spPr>
        <p:txBody>
          <a:bodyPr/>
          <a:lstStyle/>
          <a:p>
            <a:r>
              <a:rPr lang="ru-RU" sz="2400" b="1" dirty="0" smtClean="0">
                <a:solidFill>
                  <a:schemeClr val="tx2">
                    <a:lumMod val="75000"/>
                  </a:schemeClr>
                </a:solidFill>
                <a:latin typeface="Times New Roman" pitchFamily="18" charset="0"/>
                <a:cs typeface="Times New Roman" pitchFamily="18" charset="0"/>
              </a:rPr>
              <a:t>ИЗМЕНЕНИЯ В СТАТЬЮ 225 </a:t>
            </a:r>
            <a:br>
              <a:rPr lang="ru-RU" sz="2400" b="1" dirty="0" smtClean="0">
                <a:solidFill>
                  <a:schemeClr val="tx2">
                    <a:lumMod val="75000"/>
                  </a:schemeClr>
                </a:solidFill>
                <a:latin typeface="Times New Roman" pitchFamily="18" charset="0"/>
                <a:cs typeface="Times New Roman" pitchFamily="18" charset="0"/>
              </a:rPr>
            </a:br>
            <a:r>
              <a:rPr lang="ru-RU" sz="2400" b="1" dirty="0" smtClean="0">
                <a:solidFill>
                  <a:schemeClr val="tx2">
                    <a:lumMod val="75000"/>
                  </a:schemeClr>
                </a:solidFill>
                <a:latin typeface="Times New Roman" pitchFamily="18" charset="0"/>
                <a:cs typeface="Times New Roman" pitchFamily="18" charset="0"/>
              </a:rPr>
              <a:t>ТРУДОВОГО КОДЕКСА РОССИЙСКОЙ ФЕДЕРАЦИИ</a:t>
            </a:r>
            <a:endParaRPr lang="ru-RU" sz="2400" dirty="0"/>
          </a:p>
        </p:txBody>
      </p:sp>
      <p:sp>
        <p:nvSpPr>
          <p:cNvPr id="4" name="Номер слайда 3"/>
          <p:cNvSpPr>
            <a:spLocks noGrp="1"/>
          </p:cNvSpPr>
          <p:nvPr>
            <p:ph type="sldNum" sz="quarter" idx="12"/>
          </p:nvPr>
        </p:nvSpPr>
        <p:spPr>
          <a:xfrm>
            <a:off x="6588224" y="6492875"/>
            <a:ext cx="2133600" cy="365125"/>
          </a:xfrm>
        </p:spPr>
        <p:txBody>
          <a:bodyPr/>
          <a:lstStyle/>
          <a:p>
            <a:pPr>
              <a:defRPr/>
            </a:pPr>
            <a:fld id="{D24AF680-78C2-42AA-B2E3-42F3603C7393}" type="slidenum">
              <a:rPr lang="ru-RU" sz="1600" b="1" smtClean="0">
                <a:latin typeface="Times New Roman" pitchFamily="18" charset="0"/>
                <a:cs typeface="Times New Roman" pitchFamily="18" charset="0"/>
              </a:rPr>
              <a:pPr>
                <a:defRPr/>
              </a:pPr>
              <a:t>2</a:t>
            </a:fld>
            <a:endParaRPr lang="ru-RU" sz="1600" b="1" dirty="0">
              <a:latin typeface="Times New Roman" pitchFamily="18" charset="0"/>
              <a:cs typeface="Times New Roman" pitchFamily="18" charset="0"/>
            </a:endParaRPr>
          </a:p>
        </p:txBody>
      </p:sp>
      <p:pic>
        <p:nvPicPr>
          <p:cNvPr id="9" name="Picture 13"/>
          <p:cNvPicPr>
            <a:picLocks noChangeAspect="1" noChangeArrowheads="1"/>
          </p:cNvPicPr>
          <p:nvPr/>
        </p:nvPicPr>
        <p:blipFill>
          <a:blip r:embed="rId2" cstate="print"/>
          <a:srcRect/>
          <a:stretch>
            <a:fillRect/>
          </a:stretch>
        </p:blipFill>
        <p:spPr bwMode="auto">
          <a:xfrm>
            <a:off x="902424" y="6355557"/>
            <a:ext cx="1799792" cy="494631"/>
          </a:xfrm>
          <a:prstGeom prst="rect">
            <a:avLst/>
          </a:prstGeom>
          <a:noFill/>
          <a:ln w="9525">
            <a:noFill/>
            <a:miter lim="800000"/>
            <a:headEnd/>
            <a:tailEnd/>
          </a:ln>
        </p:spPr>
      </p:pic>
      <p:sp>
        <p:nvSpPr>
          <p:cNvPr id="10" name="Прямоугольник 7"/>
          <p:cNvSpPr>
            <a:spLocks noChangeArrowheads="1"/>
          </p:cNvSpPr>
          <p:nvPr/>
        </p:nvSpPr>
        <p:spPr bwMode="auto">
          <a:xfrm>
            <a:off x="2627784" y="6742113"/>
            <a:ext cx="3930650"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pic>
        <p:nvPicPr>
          <p:cNvPr id="12" name="Picture 14"/>
          <p:cNvPicPr>
            <a:picLocks noChangeAspect="1" noChangeArrowheads="1"/>
          </p:cNvPicPr>
          <p:nvPr/>
        </p:nvPicPr>
        <p:blipFill>
          <a:blip r:embed="rId3" cstate="print"/>
          <a:srcRect/>
          <a:stretch>
            <a:fillRect/>
          </a:stretch>
        </p:blipFill>
        <p:spPr bwMode="auto">
          <a:xfrm>
            <a:off x="911225" y="0"/>
            <a:ext cx="1428750" cy="114300"/>
          </a:xfrm>
          <a:prstGeom prst="rect">
            <a:avLst/>
          </a:prstGeom>
          <a:noFill/>
          <a:ln w="9525">
            <a:noFill/>
            <a:miter lim="800000"/>
            <a:headEnd/>
            <a:tailEnd/>
          </a:ln>
        </p:spPr>
      </p:pic>
      <p:sp>
        <p:nvSpPr>
          <p:cNvPr id="16" name="Ромб 15"/>
          <p:cNvSpPr/>
          <p:nvPr/>
        </p:nvSpPr>
        <p:spPr>
          <a:xfrm>
            <a:off x="251520" y="1268760"/>
            <a:ext cx="8568952" cy="5256584"/>
          </a:xfrm>
          <a:prstGeom prst="diamond">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grpSp>
        <p:nvGrpSpPr>
          <p:cNvPr id="3" name="Группа 16"/>
          <p:cNvGrpSpPr/>
          <p:nvPr/>
        </p:nvGrpSpPr>
        <p:grpSpPr>
          <a:xfrm>
            <a:off x="3923928" y="4437113"/>
            <a:ext cx="5036414" cy="2137842"/>
            <a:chOff x="4424797" y="1415337"/>
            <a:chExt cx="4499992" cy="1818407"/>
          </a:xfrm>
        </p:grpSpPr>
        <p:sp>
          <p:nvSpPr>
            <p:cNvPr id="18" name="Скругленный прямоугольник 17"/>
            <p:cNvSpPr/>
            <p:nvPr/>
          </p:nvSpPr>
          <p:spPr>
            <a:xfrm>
              <a:off x="4424797" y="1537834"/>
              <a:ext cx="4499992" cy="1695910"/>
            </a:xfrm>
            <a:prstGeom prst="roundRect">
              <a:avLst/>
            </a:prstGeom>
            <a:solidFill>
              <a:schemeClr val="tx2">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9" name="Скругленный прямоугольник 4"/>
            <p:cNvSpPr/>
            <p:nvPr/>
          </p:nvSpPr>
          <p:spPr>
            <a:xfrm>
              <a:off x="4553474" y="1415337"/>
              <a:ext cx="4252858" cy="165371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algn="just" defTabSz="622300">
                <a:lnSpc>
                  <a:spcPct val="90000"/>
                </a:lnSpc>
                <a:spcAft>
                  <a:spcPct val="35000"/>
                </a:spcAft>
              </a:pPr>
              <a:r>
                <a:rPr lang="ru-RU" sz="1400" b="1" dirty="0" smtClean="0">
                  <a:solidFill>
                    <a:schemeClr val="tx2">
                      <a:lumMod val="75000"/>
                    </a:schemeClr>
                  </a:solidFill>
                  <a:latin typeface="Times New Roman" pitchFamily="18" charset="0"/>
                  <a:cs typeface="Times New Roman" pitchFamily="18" charset="0"/>
                </a:rPr>
                <a:t>        </a:t>
              </a:r>
            </a:p>
            <a:p>
              <a:pPr algn="just" defTabSz="622300">
                <a:lnSpc>
                  <a:spcPct val="90000"/>
                </a:lnSpc>
                <a:spcAft>
                  <a:spcPct val="35000"/>
                </a:spcAft>
              </a:pPr>
              <a:r>
                <a:rPr lang="ru-RU" sz="1400" b="1" dirty="0" smtClean="0">
                  <a:solidFill>
                    <a:schemeClr val="tx2">
                      <a:lumMod val="75000"/>
                    </a:schemeClr>
                  </a:solidFill>
                  <a:latin typeface="Times New Roman" pitchFamily="18" charset="0"/>
                  <a:cs typeface="Times New Roman" pitchFamily="18" charset="0"/>
                </a:rPr>
                <a:t>         Все работники, в том числе руководители организаций, а также работодатели - индивидуальные предприниматели, обязаны проходить подготовку по охране труда в порядке, установленном уполномоченным Правительством Российской Федерации федеральным органом исполнительной власти с учетом мнения Российской трехсторонней комиссии по регулированию социально-трудовых отношений.</a:t>
              </a:r>
              <a:endParaRPr lang="ru-RU" sz="1400" b="1" kern="1200" baseline="0" dirty="0" smtClean="0">
                <a:solidFill>
                  <a:schemeClr val="tx2">
                    <a:lumMod val="75000"/>
                  </a:schemeClr>
                </a:solidFill>
                <a:latin typeface="Times New Roman" pitchFamily="18" charset="0"/>
                <a:cs typeface="Times New Roman" pitchFamily="18" charset="0"/>
              </a:endParaRPr>
            </a:p>
          </p:txBody>
        </p:sp>
      </p:grpSp>
      <p:grpSp>
        <p:nvGrpSpPr>
          <p:cNvPr id="5" name="Группа 19"/>
          <p:cNvGrpSpPr/>
          <p:nvPr/>
        </p:nvGrpSpPr>
        <p:grpSpPr>
          <a:xfrm>
            <a:off x="251520" y="1700808"/>
            <a:ext cx="4824536" cy="2304256"/>
            <a:chOff x="4284484" y="432050"/>
            <a:chExt cx="4667861" cy="2538264"/>
          </a:xfrm>
        </p:grpSpPr>
        <p:sp>
          <p:nvSpPr>
            <p:cNvPr id="21" name="Скругленный прямоугольник 20"/>
            <p:cNvSpPr/>
            <p:nvPr/>
          </p:nvSpPr>
          <p:spPr>
            <a:xfrm>
              <a:off x="4284484" y="432050"/>
              <a:ext cx="4667861" cy="2538264"/>
            </a:xfrm>
            <a:prstGeom prst="roundRect">
              <a:avLst/>
            </a:prstGeom>
            <a:solidFill>
              <a:schemeClr val="tx2">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2" name="Скругленный прямоугольник 4"/>
            <p:cNvSpPr/>
            <p:nvPr/>
          </p:nvSpPr>
          <p:spPr>
            <a:xfrm>
              <a:off x="4464017" y="511372"/>
              <a:ext cx="4368639" cy="244095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algn="just"/>
              <a:r>
                <a:rPr lang="ru-RU" sz="1400" b="1" dirty="0" smtClean="0">
                  <a:solidFill>
                    <a:schemeClr val="tx2">
                      <a:lumMod val="75000"/>
                    </a:schemeClr>
                  </a:solidFill>
                  <a:latin typeface="Times New Roman" pitchFamily="18" charset="0"/>
                  <a:cs typeface="Times New Roman" pitchFamily="18" charset="0"/>
                </a:rPr>
                <a:t>          Все работники, в том числе руководители организаций, а также работодатели - индивидуальные предприниматели, обязаны проходить обучение по охране труда и проверку знания требований охраны труда в порядке, установленном уполномоченным Правительством Российской Федерации федеральным органом исполнительной власти с учетом мнения Российской трехсторонней комиссии по регулированию социально-трудовых отношений.</a:t>
              </a:r>
            </a:p>
          </p:txBody>
        </p:sp>
      </p:grpSp>
      <p:sp>
        <p:nvSpPr>
          <p:cNvPr id="23" name="Прямоугольник 22"/>
          <p:cNvSpPr/>
          <p:nvPr/>
        </p:nvSpPr>
        <p:spPr>
          <a:xfrm>
            <a:off x="0" y="4509120"/>
            <a:ext cx="2952328" cy="1512168"/>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fontAlgn="auto">
              <a:spcBef>
                <a:spcPts val="0"/>
              </a:spcBef>
              <a:spcAft>
                <a:spcPts val="0"/>
              </a:spcAft>
            </a:pPr>
            <a:r>
              <a:rPr lang="ru-RU" sz="3600" b="1" dirty="0" smtClean="0">
                <a:solidFill>
                  <a:schemeClr val="tx2">
                    <a:lumMod val="75000"/>
                  </a:schemeClr>
                </a:solidFill>
                <a:latin typeface="Times New Roman" pitchFamily="18" charset="0"/>
                <a:cs typeface="Times New Roman" pitchFamily="18" charset="0"/>
              </a:rPr>
              <a:t>часть 1 статьи 225 </a:t>
            </a:r>
            <a:endParaRPr lang="ru-RU" sz="3600" b="1" dirty="0">
              <a:solidFill>
                <a:schemeClr val="tx2">
                  <a:lumMod val="75000"/>
                </a:schemeClr>
              </a:solidFill>
              <a:latin typeface="Times New Roman" pitchFamily="18" charset="0"/>
              <a:cs typeface="Times New Roman" pitchFamily="18" charset="0"/>
            </a:endParaRPr>
          </a:p>
        </p:txBody>
      </p:sp>
      <p:sp>
        <p:nvSpPr>
          <p:cNvPr id="24" name="Выгнутая вверх стрелка 23"/>
          <p:cNvSpPr/>
          <p:nvPr/>
        </p:nvSpPr>
        <p:spPr>
          <a:xfrm rot="3281931">
            <a:off x="5055189" y="3064777"/>
            <a:ext cx="1868907" cy="562595"/>
          </a:xfrm>
          <a:prstGeom prst="curvedDownArrow">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fontAlgn="auto">
              <a:spcBef>
                <a:spcPts val="0"/>
              </a:spcBef>
              <a:spcAft>
                <a:spcPts val="0"/>
              </a:spcAft>
            </a:pPr>
            <a:endParaRPr lang="ru-RU" sz="1400" b="1">
              <a:solidFill>
                <a:schemeClr val="tx1"/>
              </a:solidFill>
            </a:endParaRPr>
          </a:p>
        </p:txBody>
      </p:sp>
      <p:sp>
        <p:nvSpPr>
          <p:cNvPr id="26" name="Выгнутая вниз стрелка 25"/>
          <p:cNvSpPr/>
          <p:nvPr/>
        </p:nvSpPr>
        <p:spPr>
          <a:xfrm rot="3434623">
            <a:off x="2112575" y="4721138"/>
            <a:ext cx="1894515" cy="664840"/>
          </a:xfrm>
          <a:prstGeom prst="curvedUpArrow">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fontAlgn="auto">
              <a:spcBef>
                <a:spcPts val="0"/>
              </a:spcBef>
              <a:spcAft>
                <a:spcPts val="0"/>
              </a:spcAft>
            </a:pPr>
            <a:endParaRPr lang="ru-RU" sz="1400" b="1">
              <a:solidFill>
                <a:schemeClr val="tx1"/>
              </a:solidFill>
            </a:endParaRPr>
          </a:p>
        </p:txBody>
      </p:sp>
      <p:pic>
        <p:nvPicPr>
          <p:cNvPr id="29698" name="Picture 2" descr="Аттестация творческих специалистов АстраханскаяОбласть.РФ"/>
          <p:cNvPicPr>
            <a:picLocks noChangeAspect="1" noChangeArrowheads="1"/>
          </p:cNvPicPr>
          <p:nvPr/>
        </p:nvPicPr>
        <p:blipFill>
          <a:blip r:embed="rId4" cstate="print"/>
          <a:srcRect/>
          <a:stretch>
            <a:fillRect/>
          </a:stretch>
        </p:blipFill>
        <p:spPr bwMode="auto">
          <a:xfrm>
            <a:off x="7380312" y="1268760"/>
            <a:ext cx="1512168" cy="1872208"/>
          </a:xfrm>
          <a:prstGeom prst="rect">
            <a:avLst/>
          </a:prstGeom>
          <a:noFill/>
        </p:spPr>
      </p:pic>
      <p:sp>
        <p:nvSpPr>
          <p:cNvPr id="20" name="Скругленный прямоугольник 19"/>
          <p:cNvSpPr/>
          <p:nvPr/>
        </p:nvSpPr>
        <p:spPr>
          <a:xfrm>
            <a:off x="323528" y="1412776"/>
            <a:ext cx="4608512" cy="360040"/>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fontAlgn="auto">
              <a:spcBef>
                <a:spcPts val="0"/>
              </a:spcBef>
              <a:spcAft>
                <a:spcPts val="0"/>
              </a:spcAft>
            </a:pPr>
            <a:r>
              <a:rPr lang="ru-RU" sz="1400" b="1" dirty="0" smtClean="0">
                <a:solidFill>
                  <a:schemeClr val="tx2">
                    <a:lumMod val="50000"/>
                  </a:schemeClr>
                </a:solidFill>
              </a:rPr>
              <a:t>СТАТЬЯ 225. ОБУЧЕНИЕ В ОБЛАСТИ ОХРАНЫ ТРУДА</a:t>
            </a:r>
            <a:endParaRPr lang="ru-RU" sz="1400" b="1" dirty="0">
              <a:solidFill>
                <a:schemeClr val="tx2">
                  <a:lumMod val="50000"/>
                </a:schemeClr>
              </a:solidFill>
            </a:endParaRPr>
          </a:p>
        </p:txBody>
      </p:sp>
      <p:sp>
        <p:nvSpPr>
          <p:cNvPr id="25" name="Скругленный прямоугольник 24"/>
          <p:cNvSpPr/>
          <p:nvPr/>
        </p:nvSpPr>
        <p:spPr>
          <a:xfrm>
            <a:off x="4139952" y="4293096"/>
            <a:ext cx="4608512" cy="360040"/>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fontAlgn="auto">
              <a:spcBef>
                <a:spcPts val="0"/>
              </a:spcBef>
              <a:spcAft>
                <a:spcPts val="0"/>
              </a:spcAft>
            </a:pPr>
            <a:r>
              <a:rPr lang="ru-RU" sz="1400" b="1" dirty="0" smtClean="0">
                <a:solidFill>
                  <a:schemeClr val="bg2">
                    <a:lumMod val="10000"/>
                  </a:schemeClr>
                </a:solidFill>
              </a:rPr>
              <a:t>СТАТЬЯ 225. ПОДГОТОВКА ПО ОХРАНЕ ТРУДА</a:t>
            </a:r>
            <a:endParaRPr lang="ru-RU" sz="1400" b="1" dirty="0">
              <a:solidFill>
                <a:schemeClr val="bg2">
                  <a:lumMod val="10000"/>
                </a:schemeClr>
              </a:solidFill>
            </a:endParaRPr>
          </a:p>
        </p:txBody>
      </p:sp>
    </p:spTree>
  </p:cSld>
  <p:clrMapOvr>
    <a:masterClrMapping/>
  </p:clrMapOvr>
  <p:transition>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First Aid - 3D and CG &amp; Abstract Background Wallpapers on Desktop Nexus (Image 77378)"/>
          <p:cNvPicPr>
            <a:picLocks noChangeAspect="1" noChangeArrowheads="1"/>
          </p:cNvPicPr>
          <p:nvPr/>
        </p:nvPicPr>
        <p:blipFill>
          <a:blip r:embed="rId2" cstate="print"/>
          <a:srcRect/>
          <a:stretch>
            <a:fillRect/>
          </a:stretch>
        </p:blipFill>
        <p:spPr bwMode="auto">
          <a:xfrm>
            <a:off x="4644008" y="3645024"/>
            <a:ext cx="4032448" cy="2304255"/>
          </a:xfrm>
          <a:prstGeom prst="rect">
            <a:avLst/>
          </a:prstGeom>
          <a:noFill/>
        </p:spPr>
      </p:pic>
      <p:sp>
        <p:nvSpPr>
          <p:cNvPr id="2" name="Заголовок 1"/>
          <p:cNvSpPr>
            <a:spLocks noGrp="1"/>
          </p:cNvSpPr>
          <p:nvPr>
            <p:ph type="title"/>
          </p:nvPr>
        </p:nvSpPr>
        <p:spPr>
          <a:xfrm>
            <a:off x="457200" y="274638"/>
            <a:ext cx="8229600" cy="922114"/>
          </a:xfrm>
        </p:spPr>
        <p:txBody>
          <a:bodyPr/>
          <a:lstStyle/>
          <a:p>
            <a:r>
              <a:rPr lang="ru-RU" sz="2400" b="1" dirty="0" smtClean="0">
                <a:solidFill>
                  <a:schemeClr val="accent5">
                    <a:lumMod val="75000"/>
                  </a:schemeClr>
                </a:solidFill>
                <a:latin typeface="Times New Roman" pitchFamily="18" charset="0"/>
                <a:cs typeface="Times New Roman" pitchFamily="18" charset="0"/>
              </a:rPr>
              <a:t>ПОДГОТОВКА ПО ВОПРОСАМ ОКАЗАНИЯ ПЕРВОЙ ПОМОЩИ ПОСТРАДАВШИМ</a:t>
            </a:r>
            <a:endParaRPr lang="ru-RU" sz="2400" b="1" dirty="0">
              <a:solidFill>
                <a:schemeClr val="accent5">
                  <a:lumMod val="75000"/>
                </a:schemeClr>
              </a:solidFill>
              <a:latin typeface="Times New Roman" pitchFamily="18" charset="0"/>
              <a:cs typeface="Times New Roman" pitchFamily="18" charset="0"/>
            </a:endParaRPr>
          </a:p>
        </p:txBody>
      </p:sp>
      <p:sp>
        <p:nvSpPr>
          <p:cNvPr id="4" name="Номер слайда 3"/>
          <p:cNvSpPr>
            <a:spLocks noGrp="1"/>
          </p:cNvSpPr>
          <p:nvPr>
            <p:ph type="sldNum" sz="quarter" idx="12"/>
          </p:nvPr>
        </p:nvSpPr>
        <p:spPr>
          <a:xfrm>
            <a:off x="6588224" y="6492875"/>
            <a:ext cx="2133600" cy="365125"/>
          </a:xfrm>
        </p:spPr>
        <p:txBody>
          <a:bodyPr/>
          <a:lstStyle/>
          <a:p>
            <a:pPr>
              <a:defRPr/>
            </a:pPr>
            <a:fld id="{D24AF680-78C2-42AA-B2E3-42F3603C7393}" type="slidenum">
              <a:rPr lang="ru-RU" sz="1600" b="1" smtClean="0">
                <a:latin typeface="Times New Roman" pitchFamily="18" charset="0"/>
                <a:cs typeface="Times New Roman" pitchFamily="18" charset="0"/>
              </a:rPr>
              <a:pPr>
                <a:defRPr/>
              </a:pPr>
              <a:t>20</a:t>
            </a:fld>
            <a:endParaRPr lang="ru-RU" sz="1600" b="1" dirty="0">
              <a:latin typeface="Times New Roman" pitchFamily="18" charset="0"/>
              <a:cs typeface="Times New Roman" pitchFamily="18" charset="0"/>
            </a:endParaRPr>
          </a:p>
        </p:txBody>
      </p:sp>
      <p:pic>
        <p:nvPicPr>
          <p:cNvPr id="5" name="Picture 14"/>
          <p:cNvPicPr>
            <a:picLocks noChangeAspect="1" noChangeArrowheads="1"/>
          </p:cNvPicPr>
          <p:nvPr/>
        </p:nvPicPr>
        <p:blipFill>
          <a:blip r:embed="rId3" cstate="print"/>
          <a:srcRect/>
          <a:stretch>
            <a:fillRect/>
          </a:stretch>
        </p:blipFill>
        <p:spPr bwMode="auto">
          <a:xfrm>
            <a:off x="911225" y="0"/>
            <a:ext cx="1428750" cy="114300"/>
          </a:xfrm>
          <a:prstGeom prst="rect">
            <a:avLst/>
          </a:prstGeom>
          <a:noFill/>
          <a:ln w="9525">
            <a:noFill/>
            <a:miter lim="800000"/>
            <a:headEnd/>
            <a:tailEnd/>
          </a:ln>
        </p:spPr>
      </p:pic>
      <p:sp>
        <p:nvSpPr>
          <p:cNvPr id="6" name="Прямоугольник 7"/>
          <p:cNvSpPr>
            <a:spLocks noChangeArrowheads="1"/>
          </p:cNvSpPr>
          <p:nvPr/>
        </p:nvSpPr>
        <p:spPr bwMode="auto">
          <a:xfrm>
            <a:off x="2700338" y="6742113"/>
            <a:ext cx="3930650"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pic>
        <p:nvPicPr>
          <p:cNvPr id="7" name="Picture 13"/>
          <p:cNvPicPr>
            <a:picLocks noChangeAspect="1" noChangeArrowheads="1"/>
          </p:cNvPicPr>
          <p:nvPr/>
        </p:nvPicPr>
        <p:blipFill>
          <a:blip r:embed="rId4" cstate="print"/>
          <a:srcRect/>
          <a:stretch>
            <a:fillRect/>
          </a:stretch>
        </p:blipFill>
        <p:spPr bwMode="auto">
          <a:xfrm>
            <a:off x="909320" y="6344317"/>
            <a:ext cx="1800225" cy="493712"/>
          </a:xfrm>
          <a:prstGeom prst="rect">
            <a:avLst/>
          </a:prstGeom>
          <a:noFill/>
          <a:ln w="9525">
            <a:noFill/>
            <a:miter lim="800000"/>
            <a:headEnd/>
            <a:tailEnd/>
          </a:ln>
        </p:spPr>
      </p:pic>
      <p:graphicFrame>
        <p:nvGraphicFramePr>
          <p:cNvPr id="14" name="Схема 13"/>
          <p:cNvGraphicFramePr/>
          <p:nvPr/>
        </p:nvGraphicFramePr>
        <p:xfrm>
          <a:off x="323528" y="1196752"/>
          <a:ext cx="8496944" cy="4824536"/>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masterClrMapping/>
  </p:clrMapOvr>
  <p:transition>
    <p:pull dir="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80728"/>
            <a:ext cx="8229600" cy="5145435"/>
          </a:xfrm>
        </p:spPr>
        <p:txBody>
          <a:bodyPr/>
          <a:lstStyle/>
          <a:p>
            <a:pPr>
              <a:buNone/>
            </a:pPr>
            <a:endParaRPr lang="ru-RU" dirty="0" smtClean="0"/>
          </a:p>
          <a:p>
            <a:pPr>
              <a:buNone/>
            </a:pPr>
            <a:endParaRPr lang="ru-RU" dirty="0" smtClean="0"/>
          </a:p>
          <a:p>
            <a:pPr algn="ctr">
              <a:buNone/>
            </a:pPr>
            <a:r>
              <a:rPr lang="ru-RU" sz="3600" b="1" dirty="0" smtClean="0">
                <a:solidFill>
                  <a:schemeClr val="accent1">
                    <a:lumMod val="75000"/>
                  </a:schemeClr>
                </a:solidFill>
                <a:latin typeface="Times New Roman" pitchFamily="18" charset="0"/>
                <a:cs typeface="Times New Roman" pitchFamily="18" charset="0"/>
              </a:rPr>
              <a:t>СПАСИБО ЗА ВНИМАНИЕ !</a:t>
            </a:r>
            <a:endParaRPr lang="ru-RU" sz="3600" b="1" dirty="0">
              <a:solidFill>
                <a:schemeClr val="accent1">
                  <a:lumMod val="75000"/>
                </a:schemeClr>
              </a:solidFill>
              <a:latin typeface="Times New Roman" pitchFamily="18" charset="0"/>
              <a:cs typeface="Times New Roman" pitchFamily="18" charset="0"/>
            </a:endParaRPr>
          </a:p>
        </p:txBody>
      </p:sp>
      <p:sp>
        <p:nvSpPr>
          <p:cNvPr id="4" name="Номер слайда 3"/>
          <p:cNvSpPr>
            <a:spLocks noGrp="1"/>
          </p:cNvSpPr>
          <p:nvPr>
            <p:ph type="sldNum" sz="quarter" idx="12"/>
          </p:nvPr>
        </p:nvSpPr>
        <p:spPr>
          <a:xfrm>
            <a:off x="6588224" y="6492875"/>
            <a:ext cx="2133600" cy="365125"/>
          </a:xfrm>
        </p:spPr>
        <p:txBody>
          <a:bodyPr/>
          <a:lstStyle/>
          <a:p>
            <a:pPr>
              <a:defRPr/>
            </a:pPr>
            <a:fld id="{D24AF680-78C2-42AA-B2E3-42F3603C7393}" type="slidenum">
              <a:rPr lang="ru-RU" sz="1600" b="1" smtClean="0">
                <a:latin typeface="Times New Roman" pitchFamily="18" charset="0"/>
                <a:cs typeface="Times New Roman" pitchFamily="18" charset="0"/>
              </a:rPr>
              <a:pPr>
                <a:defRPr/>
              </a:pPr>
              <a:t>21</a:t>
            </a:fld>
            <a:endParaRPr lang="ru-RU" sz="1600" b="1" dirty="0">
              <a:latin typeface="Times New Roman" pitchFamily="18" charset="0"/>
              <a:cs typeface="Times New Roman" pitchFamily="18" charset="0"/>
            </a:endParaRPr>
          </a:p>
        </p:txBody>
      </p:sp>
      <p:pic>
        <p:nvPicPr>
          <p:cNvPr id="5" name="Picture 14"/>
          <p:cNvPicPr>
            <a:picLocks noChangeAspect="1" noChangeArrowheads="1"/>
          </p:cNvPicPr>
          <p:nvPr/>
        </p:nvPicPr>
        <p:blipFill>
          <a:blip r:embed="rId2" cstate="print"/>
          <a:srcRect/>
          <a:stretch>
            <a:fillRect/>
          </a:stretch>
        </p:blipFill>
        <p:spPr bwMode="auto">
          <a:xfrm>
            <a:off x="911225" y="0"/>
            <a:ext cx="1428750" cy="114300"/>
          </a:xfrm>
          <a:prstGeom prst="rect">
            <a:avLst/>
          </a:prstGeom>
          <a:noFill/>
          <a:ln w="9525">
            <a:noFill/>
            <a:miter lim="800000"/>
            <a:headEnd/>
            <a:tailEnd/>
          </a:ln>
        </p:spPr>
      </p:pic>
      <p:sp>
        <p:nvSpPr>
          <p:cNvPr id="6" name="Прямоугольник 7"/>
          <p:cNvSpPr>
            <a:spLocks noChangeArrowheads="1"/>
          </p:cNvSpPr>
          <p:nvPr/>
        </p:nvSpPr>
        <p:spPr bwMode="auto">
          <a:xfrm>
            <a:off x="2700338" y="6742113"/>
            <a:ext cx="3930650"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pic>
        <p:nvPicPr>
          <p:cNvPr id="7" name="Picture 13"/>
          <p:cNvPicPr>
            <a:picLocks noChangeAspect="1" noChangeArrowheads="1"/>
          </p:cNvPicPr>
          <p:nvPr/>
        </p:nvPicPr>
        <p:blipFill>
          <a:blip r:embed="rId3" cstate="print"/>
          <a:srcRect/>
          <a:stretch>
            <a:fillRect/>
          </a:stretch>
        </p:blipFill>
        <p:spPr bwMode="auto">
          <a:xfrm>
            <a:off x="909320" y="6344317"/>
            <a:ext cx="1800225" cy="493712"/>
          </a:xfrm>
          <a:prstGeom prst="rect">
            <a:avLst/>
          </a:prstGeom>
          <a:noFill/>
          <a:ln w="9525">
            <a:noFill/>
            <a:miter lim="800000"/>
            <a:headEnd/>
            <a:tailEnd/>
          </a:ln>
        </p:spPr>
      </p:pic>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Юридические услуги - от профессионалов в разделе Услуги Юридические"/>
          <p:cNvPicPr>
            <a:picLocks noChangeAspect="1" noChangeArrowheads="1"/>
          </p:cNvPicPr>
          <p:nvPr/>
        </p:nvPicPr>
        <p:blipFill>
          <a:blip r:embed="rId2" cstate="print"/>
          <a:srcRect/>
          <a:stretch>
            <a:fillRect/>
          </a:stretch>
        </p:blipFill>
        <p:spPr bwMode="auto">
          <a:xfrm>
            <a:off x="0" y="4509120"/>
            <a:ext cx="2520280" cy="1844005"/>
          </a:xfrm>
          <a:prstGeom prst="rect">
            <a:avLst/>
          </a:prstGeom>
          <a:noFill/>
        </p:spPr>
      </p:pic>
      <p:sp>
        <p:nvSpPr>
          <p:cNvPr id="2" name="Заголовок 1"/>
          <p:cNvSpPr>
            <a:spLocks noGrp="1"/>
          </p:cNvSpPr>
          <p:nvPr>
            <p:ph type="title"/>
          </p:nvPr>
        </p:nvSpPr>
        <p:spPr>
          <a:xfrm>
            <a:off x="467544" y="202028"/>
            <a:ext cx="8229600" cy="936104"/>
          </a:xfrm>
        </p:spPr>
        <p:txBody>
          <a:bodyPr/>
          <a:lstStyle/>
          <a:p>
            <a:r>
              <a:rPr lang="ru-RU" sz="2400" b="1" dirty="0" smtClean="0">
                <a:solidFill>
                  <a:schemeClr val="tx2">
                    <a:lumMod val="75000"/>
                  </a:schemeClr>
                </a:solidFill>
                <a:latin typeface="Times New Roman" pitchFamily="18" charset="0"/>
                <a:cs typeface="Times New Roman" pitchFamily="18" charset="0"/>
              </a:rPr>
              <a:t>ИЗМЕНЕНИЯ В СТАТЬЮ 225 </a:t>
            </a:r>
            <a:br>
              <a:rPr lang="ru-RU" sz="2400" b="1" dirty="0" smtClean="0">
                <a:solidFill>
                  <a:schemeClr val="tx2">
                    <a:lumMod val="75000"/>
                  </a:schemeClr>
                </a:solidFill>
                <a:latin typeface="Times New Roman" pitchFamily="18" charset="0"/>
                <a:cs typeface="Times New Roman" pitchFamily="18" charset="0"/>
              </a:rPr>
            </a:br>
            <a:r>
              <a:rPr lang="ru-RU" sz="2400" b="1" dirty="0" smtClean="0">
                <a:solidFill>
                  <a:schemeClr val="tx2">
                    <a:lumMod val="75000"/>
                  </a:schemeClr>
                </a:solidFill>
                <a:latin typeface="Times New Roman" pitchFamily="18" charset="0"/>
                <a:cs typeface="Times New Roman" pitchFamily="18" charset="0"/>
              </a:rPr>
              <a:t>ТРУДОВОГО КОДЕКСА РОССИЙСКОЙ ФЕДЕРАЦИИ</a:t>
            </a:r>
            <a:endParaRPr lang="ru-RU" sz="2400" dirty="0"/>
          </a:p>
        </p:txBody>
      </p:sp>
      <p:pic>
        <p:nvPicPr>
          <p:cNvPr id="9" name="Picture 13"/>
          <p:cNvPicPr>
            <a:picLocks noChangeAspect="1" noChangeArrowheads="1"/>
          </p:cNvPicPr>
          <p:nvPr/>
        </p:nvPicPr>
        <p:blipFill>
          <a:blip r:embed="rId3" cstate="print"/>
          <a:srcRect/>
          <a:stretch>
            <a:fillRect/>
          </a:stretch>
        </p:blipFill>
        <p:spPr bwMode="auto">
          <a:xfrm>
            <a:off x="902424" y="6355557"/>
            <a:ext cx="1799792" cy="494631"/>
          </a:xfrm>
          <a:prstGeom prst="rect">
            <a:avLst/>
          </a:prstGeom>
          <a:noFill/>
          <a:ln w="9525">
            <a:noFill/>
            <a:miter lim="800000"/>
            <a:headEnd/>
            <a:tailEnd/>
          </a:ln>
        </p:spPr>
      </p:pic>
      <p:sp>
        <p:nvSpPr>
          <p:cNvPr id="10" name="Прямоугольник 7"/>
          <p:cNvSpPr>
            <a:spLocks noChangeArrowheads="1"/>
          </p:cNvSpPr>
          <p:nvPr/>
        </p:nvSpPr>
        <p:spPr bwMode="auto">
          <a:xfrm>
            <a:off x="2627784" y="6742113"/>
            <a:ext cx="3930650"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pic>
        <p:nvPicPr>
          <p:cNvPr id="12" name="Picture 14"/>
          <p:cNvPicPr>
            <a:picLocks noChangeAspect="1" noChangeArrowheads="1"/>
          </p:cNvPicPr>
          <p:nvPr/>
        </p:nvPicPr>
        <p:blipFill>
          <a:blip r:embed="rId4" cstate="print"/>
          <a:srcRect/>
          <a:stretch>
            <a:fillRect/>
          </a:stretch>
        </p:blipFill>
        <p:spPr bwMode="auto">
          <a:xfrm>
            <a:off x="911225" y="0"/>
            <a:ext cx="1428750" cy="114300"/>
          </a:xfrm>
          <a:prstGeom prst="rect">
            <a:avLst/>
          </a:prstGeom>
          <a:noFill/>
          <a:ln w="9525">
            <a:noFill/>
            <a:miter lim="800000"/>
            <a:headEnd/>
            <a:tailEnd/>
          </a:ln>
        </p:spPr>
      </p:pic>
      <p:sp>
        <p:nvSpPr>
          <p:cNvPr id="16" name="Ромб 15"/>
          <p:cNvSpPr/>
          <p:nvPr/>
        </p:nvSpPr>
        <p:spPr>
          <a:xfrm>
            <a:off x="251520" y="1268760"/>
            <a:ext cx="8568952" cy="5184576"/>
          </a:xfrm>
          <a:prstGeom prst="diamond">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grpSp>
        <p:nvGrpSpPr>
          <p:cNvPr id="17" name="Группа 16"/>
          <p:cNvGrpSpPr/>
          <p:nvPr/>
        </p:nvGrpSpPr>
        <p:grpSpPr>
          <a:xfrm>
            <a:off x="3419872" y="3861048"/>
            <a:ext cx="5724128" cy="2808312"/>
            <a:chOff x="4356492" y="864099"/>
            <a:chExt cx="4499992" cy="2322240"/>
          </a:xfrm>
        </p:grpSpPr>
        <p:sp>
          <p:nvSpPr>
            <p:cNvPr id="18" name="Скругленный прямоугольник 17"/>
            <p:cNvSpPr/>
            <p:nvPr/>
          </p:nvSpPr>
          <p:spPr>
            <a:xfrm>
              <a:off x="4356492" y="864099"/>
              <a:ext cx="4499992" cy="2322240"/>
            </a:xfrm>
            <a:prstGeom prst="roundRect">
              <a:avLst/>
            </a:prstGeom>
            <a:solidFill>
              <a:schemeClr val="tx2">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9" name="Скругленный прямоугольник 4"/>
            <p:cNvSpPr/>
            <p:nvPr/>
          </p:nvSpPr>
          <p:spPr>
            <a:xfrm>
              <a:off x="4413881" y="864099"/>
              <a:ext cx="4374116" cy="229044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lvl="0" algn="just" defTabSz="622300">
                <a:lnSpc>
                  <a:spcPct val="90000"/>
                </a:lnSpc>
                <a:spcBef>
                  <a:spcPct val="0"/>
                </a:spcBef>
                <a:spcAft>
                  <a:spcPct val="35000"/>
                </a:spcAft>
              </a:pPr>
              <a:r>
                <a:rPr lang="ru-RU" sz="1400" b="1" kern="1200" baseline="0" dirty="0" smtClean="0">
                  <a:solidFill>
                    <a:schemeClr val="tx2">
                      <a:lumMod val="75000"/>
                    </a:schemeClr>
                  </a:solidFill>
                  <a:latin typeface="Times New Roman" pitchFamily="18" charset="0"/>
                  <a:cs typeface="Times New Roman" pitchFamily="18" charset="0"/>
                </a:rPr>
                <a:t>          Подготовка работников, в том числе руководители организаций, а также работодателей - индивидуальных предпринимателей, по охране труда осуществляется в следующих формах: </a:t>
              </a:r>
            </a:p>
            <a:p>
              <a:pPr lvl="0" algn="just" defTabSz="622300">
                <a:lnSpc>
                  <a:spcPct val="90000"/>
                </a:lnSpc>
                <a:spcBef>
                  <a:spcPct val="0"/>
                </a:spcBef>
                <a:spcAft>
                  <a:spcPct val="35000"/>
                </a:spcAft>
              </a:pPr>
              <a:r>
                <a:rPr lang="ru-RU" sz="1400" b="1" kern="1200" baseline="0" dirty="0" smtClean="0">
                  <a:solidFill>
                    <a:schemeClr val="tx2">
                      <a:lumMod val="75000"/>
                    </a:schemeClr>
                  </a:solidFill>
                  <a:latin typeface="Times New Roman" pitchFamily="18" charset="0"/>
                  <a:cs typeface="Times New Roman" pitchFamily="18" charset="0"/>
                </a:rPr>
                <a:t>          инструктаж по охране труда; </a:t>
              </a:r>
            </a:p>
            <a:p>
              <a:pPr lvl="0" algn="just" defTabSz="622300">
                <a:lnSpc>
                  <a:spcPct val="90000"/>
                </a:lnSpc>
                <a:spcBef>
                  <a:spcPct val="0"/>
                </a:spcBef>
                <a:spcAft>
                  <a:spcPct val="35000"/>
                </a:spcAft>
              </a:pPr>
              <a:r>
                <a:rPr lang="ru-RU" sz="1400" b="1" kern="1200" baseline="0" dirty="0" smtClean="0">
                  <a:solidFill>
                    <a:schemeClr val="tx2">
                      <a:lumMod val="75000"/>
                    </a:schemeClr>
                  </a:solidFill>
                  <a:latin typeface="Times New Roman" pitchFamily="18" charset="0"/>
                  <a:cs typeface="Times New Roman" pitchFamily="18" charset="0"/>
                </a:rPr>
                <a:t>          стажировка на рабочем месте; </a:t>
              </a:r>
            </a:p>
            <a:p>
              <a:pPr lvl="0" algn="just" defTabSz="622300">
                <a:lnSpc>
                  <a:spcPct val="90000"/>
                </a:lnSpc>
                <a:spcBef>
                  <a:spcPct val="0"/>
                </a:spcBef>
                <a:spcAft>
                  <a:spcPct val="35000"/>
                </a:spcAft>
              </a:pPr>
              <a:r>
                <a:rPr lang="ru-RU" sz="1400" b="1" kern="1200" baseline="0" dirty="0" smtClean="0">
                  <a:solidFill>
                    <a:schemeClr val="tx2">
                      <a:lumMod val="75000"/>
                    </a:schemeClr>
                  </a:solidFill>
                  <a:latin typeface="Times New Roman" pitchFamily="18" charset="0"/>
                  <a:cs typeface="Times New Roman" pitchFamily="18" charset="0"/>
                </a:rPr>
                <a:t>          подготовка по вопросам охраны</a:t>
              </a:r>
              <a:r>
                <a:rPr lang="ru-RU" sz="1400" b="1" kern="1200" dirty="0" smtClean="0">
                  <a:solidFill>
                    <a:schemeClr val="tx2">
                      <a:lumMod val="75000"/>
                    </a:schemeClr>
                  </a:solidFill>
                  <a:latin typeface="Times New Roman" pitchFamily="18" charset="0"/>
                  <a:cs typeface="Times New Roman" pitchFamily="18" charset="0"/>
                </a:rPr>
                <a:t> труда в обучающих организациях, аккредитованных в установленном порядке</a:t>
              </a:r>
              <a:r>
                <a:rPr lang="ru-RU" sz="1400" b="1" kern="1200" baseline="0" dirty="0" smtClean="0">
                  <a:solidFill>
                    <a:schemeClr val="tx2">
                      <a:lumMod val="75000"/>
                    </a:schemeClr>
                  </a:solidFill>
                  <a:latin typeface="Times New Roman" pitchFamily="18" charset="0"/>
                  <a:cs typeface="Times New Roman" pitchFamily="18" charset="0"/>
                </a:rPr>
                <a:t>; </a:t>
              </a:r>
            </a:p>
            <a:p>
              <a:pPr lvl="0" algn="just" defTabSz="622300">
                <a:lnSpc>
                  <a:spcPct val="90000"/>
                </a:lnSpc>
                <a:spcBef>
                  <a:spcPct val="0"/>
                </a:spcBef>
                <a:spcAft>
                  <a:spcPct val="35000"/>
                </a:spcAft>
              </a:pPr>
              <a:r>
                <a:rPr lang="ru-RU" sz="1400" b="1" kern="1200" baseline="0" dirty="0" smtClean="0">
                  <a:solidFill>
                    <a:schemeClr val="tx2">
                      <a:lumMod val="75000"/>
                    </a:schemeClr>
                  </a:solidFill>
                  <a:latin typeface="Times New Roman" pitchFamily="18" charset="0"/>
                  <a:cs typeface="Times New Roman" pitchFamily="18" charset="0"/>
                </a:rPr>
                <a:t>          подготовка по вопросам охраны труда у работодателя;</a:t>
              </a:r>
            </a:p>
            <a:p>
              <a:pPr lvl="0" algn="just" defTabSz="622300">
                <a:lnSpc>
                  <a:spcPct val="90000"/>
                </a:lnSpc>
                <a:spcBef>
                  <a:spcPct val="0"/>
                </a:spcBef>
                <a:spcAft>
                  <a:spcPct val="35000"/>
                </a:spcAft>
              </a:pPr>
              <a:r>
                <a:rPr lang="ru-RU" sz="1400" b="1" kern="1200" baseline="0" dirty="0" smtClean="0">
                  <a:solidFill>
                    <a:schemeClr val="tx2">
                      <a:lumMod val="75000"/>
                    </a:schemeClr>
                  </a:solidFill>
                  <a:latin typeface="Times New Roman" pitchFamily="18" charset="0"/>
                  <a:cs typeface="Times New Roman" pitchFamily="18" charset="0"/>
                </a:rPr>
                <a:t>          подготовка по вопросам оказания первой помощи пострадавшим.</a:t>
              </a:r>
            </a:p>
          </p:txBody>
        </p:sp>
      </p:grpSp>
      <p:grpSp>
        <p:nvGrpSpPr>
          <p:cNvPr id="20" name="Группа 19"/>
          <p:cNvGrpSpPr/>
          <p:nvPr/>
        </p:nvGrpSpPr>
        <p:grpSpPr>
          <a:xfrm>
            <a:off x="0" y="1033331"/>
            <a:ext cx="5616624" cy="2808312"/>
            <a:chOff x="4284484" y="414139"/>
            <a:chExt cx="4667861" cy="2592288"/>
          </a:xfrm>
        </p:grpSpPr>
        <p:sp>
          <p:nvSpPr>
            <p:cNvPr id="21" name="Скругленный прямоугольник 20"/>
            <p:cNvSpPr/>
            <p:nvPr/>
          </p:nvSpPr>
          <p:spPr>
            <a:xfrm>
              <a:off x="4284484" y="432051"/>
              <a:ext cx="4667861" cy="2538264"/>
            </a:xfrm>
            <a:prstGeom prst="roundRect">
              <a:avLst/>
            </a:prstGeom>
            <a:solidFill>
              <a:schemeClr val="tx2">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2" name="Скругленный прямоугольник 4"/>
            <p:cNvSpPr/>
            <p:nvPr/>
          </p:nvSpPr>
          <p:spPr>
            <a:xfrm>
              <a:off x="4375141" y="414139"/>
              <a:ext cx="4457984" cy="259228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algn="just"/>
              <a:r>
                <a:rPr lang="ru-RU" sz="1400" b="1" dirty="0" smtClean="0">
                  <a:solidFill>
                    <a:schemeClr val="tx2">
                      <a:lumMod val="75000"/>
                    </a:schemeClr>
                  </a:solidFill>
                  <a:latin typeface="Times New Roman" pitchFamily="18" charset="0"/>
                  <a:cs typeface="Times New Roman" pitchFamily="18" charset="0"/>
                </a:rPr>
                <a:t>          Для всех поступающих на работу лиц, а также для работников, переводимых на другую работу, работодатель или уполномоченное им лицо обязаны проводить инструктаж по охране труда, организовывать обучение безопасным методам и приемам выполнения работ и оказания первой помощи пострадавшим.</a:t>
              </a:r>
            </a:p>
            <a:p>
              <a:pPr algn="just"/>
              <a:r>
                <a:rPr lang="ru-RU" sz="1400" b="1" dirty="0" smtClean="0">
                  <a:solidFill>
                    <a:schemeClr val="tx2">
                      <a:lumMod val="75000"/>
                    </a:schemeClr>
                  </a:solidFill>
                  <a:latin typeface="Times New Roman" pitchFamily="18" charset="0"/>
                  <a:cs typeface="Times New Roman" pitchFamily="18" charset="0"/>
                </a:rPr>
                <a:t>         Работодатель обеспечивает обучение лиц, поступающих на работу с вредными и (или) опасными условиями труда, безопасным методам и приемам выполнения работ со стажировкой на рабочем месте и сдачей экзаменов и проведение их периодического обучения по охране труда и проверку знаний требований охраны труда в период работы.</a:t>
              </a:r>
            </a:p>
          </p:txBody>
        </p:sp>
      </p:grpSp>
      <p:sp>
        <p:nvSpPr>
          <p:cNvPr id="23" name="Прямоугольник 22"/>
          <p:cNvSpPr/>
          <p:nvPr/>
        </p:nvSpPr>
        <p:spPr>
          <a:xfrm>
            <a:off x="5998209" y="1080637"/>
            <a:ext cx="2952328" cy="1512168"/>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fontAlgn="auto">
              <a:spcBef>
                <a:spcPts val="0"/>
              </a:spcBef>
              <a:spcAft>
                <a:spcPts val="0"/>
              </a:spcAft>
            </a:pPr>
            <a:r>
              <a:rPr lang="ru-RU" sz="3600" b="1" dirty="0" smtClean="0">
                <a:solidFill>
                  <a:schemeClr val="tx2">
                    <a:lumMod val="75000"/>
                  </a:schemeClr>
                </a:solidFill>
                <a:latin typeface="Times New Roman" pitchFamily="18" charset="0"/>
                <a:cs typeface="Times New Roman" pitchFamily="18" charset="0"/>
              </a:rPr>
              <a:t>части 2-3 статьи 225 </a:t>
            </a:r>
            <a:endParaRPr lang="ru-RU" sz="3600" b="1" dirty="0">
              <a:solidFill>
                <a:schemeClr val="tx2">
                  <a:lumMod val="75000"/>
                </a:schemeClr>
              </a:solidFill>
              <a:latin typeface="Times New Roman" pitchFamily="18" charset="0"/>
              <a:cs typeface="Times New Roman" pitchFamily="18" charset="0"/>
            </a:endParaRPr>
          </a:p>
        </p:txBody>
      </p:sp>
      <p:sp>
        <p:nvSpPr>
          <p:cNvPr id="24" name="Выгнутая вверх стрелка 23"/>
          <p:cNvSpPr/>
          <p:nvPr/>
        </p:nvSpPr>
        <p:spPr>
          <a:xfrm rot="2666724">
            <a:off x="5590017" y="2673990"/>
            <a:ext cx="2015155" cy="645923"/>
          </a:xfrm>
          <a:prstGeom prst="curvedDownArrow">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fontAlgn="auto">
              <a:spcBef>
                <a:spcPts val="0"/>
              </a:spcBef>
              <a:spcAft>
                <a:spcPts val="0"/>
              </a:spcAft>
            </a:pPr>
            <a:endParaRPr lang="ru-RU" sz="1400" b="1">
              <a:solidFill>
                <a:schemeClr val="tx1"/>
              </a:solidFill>
            </a:endParaRPr>
          </a:p>
        </p:txBody>
      </p:sp>
      <p:sp>
        <p:nvSpPr>
          <p:cNvPr id="26" name="Выгнутая вниз стрелка 25"/>
          <p:cNvSpPr/>
          <p:nvPr/>
        </p:nvSpPr>
        <p:spPr>
          <a:xfrm rot="3434623">
            <a:off x="1688744" y="4537259"/>
            <a:ext cx="2063054" cy="519786"/>
          </a:xfrm>
          <a:prstGeom prst="curvedUpArrow">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fontAlgn="auto">
              <a:spcBef>
                <a:spcPts val="0"/>
              </a:spcBef>
              <a:spcAft>
                <a:spcPts val="0"/>
              </a:spcAft>
            </a:pPr>
            <a:endParaRPr lang="ru-RU" sz="1400" b="1">
              <a:solidFill>
                <a:schemeClr val="tx1"/>
              </a:solidFill>
            </a:endParaRPr>
          </a:p>
        </p:txBody>
      </p:sp>
      <p:sp>
        <p:nvSpPr>
          <p:cNvPr id="4" name="Номер слайда 3"/>
          <p:cNvSpPr>
            <a:spLocks noGrp="1"/>
          </p:cNvSpPr>
          <p:nvPr>
            <p:ph type="sldNum" sz="quarter" idx="12"/>
          </p:nvPr>
        </p:nvSpPr>
        <p:spPr>
          <a:xfrm>
            <a:off x="6588224" y="6492875"/>
            <a:ext cx="2133600" cy="365125"/>
          </a:xfrm>
        </p:spPr>
        <p:txBody>
          <a:bodyPr/>
          <a:lstStyle/>
          <a:p>
            <a:pPr>
              <a:defRPr/>
            </a:pPr>
            <a:fld id="{D24AF680-78C2-42AA-B2E3-42F3603C7393}" type="slidenum">
              <a:rPr lang="ru-RU" sz="1600" b="1" smtClean="0">
                <a:latin typeface="Times New Roman" pitchFamily="18" charset="0"/>
                <a:cs typeface="Times New Roman" pitchFamily="18" charset="0"/>
              </a:rPr>
              <a:pPr>
                <a:defRPr/>
              </a:pPr>
              <a:t>3</a:t>
            </a:fld>
            <a:endParaRPr lang="ru-RU" sz="1600" b="1" dirty="0">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32656"/>
            <a:ext cx="8229600" cy="936104"/>
          </a:xfrm>
        </p:spPr>
        <p:txBody>
          <a:bodyPr/>
          <a:lstStyle/>
          <a:p>
            <a:r>
              <a:rPr lang="ru-RU" sz="2400" b="1" dirty="0" smtClean="0">
                <a:solidFill>
                  <a:schemeClr val="tx2">
                    <a:lumMod val="75000"/>
                  </a:schemeClr>
                </a:solidFill>
                <a:latin typeface="Times New Roman" pitchFamily="18" charset="0"/>
                <a:cs typeface="Times New Roman" pitchFamily="18" charset="0"/>
              </a:rPr>
              <a:t>ИЗМЕНЕНИЯ В СТАТЬЮ 225 </a:t>
            </a:r>
            <a:br>
              <a:rPr lang="ru-RU" sz="2400" b="1" dirty="0" smtClean="0">
                <a:solidFill>
                  <a:schemeClr val="tx2">
                    <a:lumMod val="75000"/>
                  </a:schemeClr>
                </a:solidFill>
                <a:latin typeface="Times New Roman" pitchFamily="18" charset="0"/>
                <a:cs typeface="Times New Roman" pitchFamily="18" charset="0"/>
              </a:rPr>
            </a:br>
            <a:r>
              <a:rPr lang="ru-RU" sz="2400" b="1" dirty="0" smtClean="0">
                <a:solidFill>
                  <a:schemeClr val="tx2">
                    <a:lumMod val="75000"/>
                  </a:schemeClr>
                </a:solidFill>
                <a:latin typeface="Times New Roman" pitchFamily="18" charset="0"/>
                <a:cs typeface="Times New Roman" pitchFamily="18" charset="0"/>
              </a:rPr>
              <a:t>ТРУДОВОГО КОДЕКСА РОССИЙСКОЙ ФЕДЕРАЦИИ</a:t>
            </a:r>
            <a:endParaRPr lang="ru-RU" sz="2400" dirty="0"/>
          </a:p>
        </p:txBody>
      </p:sp>
      <p:sp>
        <p:nvSpPr>
          <p:cNvPr id="4" name="Номер слайда 3"/>
          <p:cNvSpPr>
            <a:spLocks noGrp="1"/>
          </p:cNvSpPr>
          <p:nvPr>
            <p:ph type="sldNum" sz="quarter" idx="12"/>
          </p:nvPr>
        </p:nvSpPr>
        <p:spPr>
          <a:xfrm>
            <a:off x="6588224" y="6492875"/>
            <a:ext cx="2133600" cy="365125"/>
          </a:xfrm>
        </p:spPr>
        <p:txBody>
          <a:bodyPr/>
          <a:lstStyle/>
          <a:p>
            <a:pPr>
              <a:defRPr/>
            </a:pPr>
            <a:fld id="{D24AF680-78C2-42AA-B2E3-42F3603C7393}" type="slidenum">
              <a:rPr lang="ru-RU" sz="1600" b="1" smtClean="0">
                <a:latin typeface="Times New Roman" pitchFamily="18" charset="0"/>
                <a:cs typeface="Times New Roman" pitchFamily="18" charset="0"/>
              </a:rPr>
              <a:pPr>
                <a:defRPr/>
              </a:pPr>
              <a:t>4</a:t>
            </a:fld>
            <a:endParaRPr lang="ru-RU" sz="1600" b="1" dirty="0">
              <a:latin typeface="Times New Roman" pitchFamily="18" charset="0"/>
              <a:cs typeface="Times New Roman" pitchFamily="18" charset="0"/>
            </a:endParaRPr>
          </a:p>
        </p:txBody>
      </p:sp>
      <p:pic>
        <p:nvPicPr>
          <p:cNvPr id="9" name="Picture 13"/>
          <p:cNvPicPr>
            <a:picLocks noChangeAspect="1" noChangeArrowheads="1"/>
          </p:cNvPicPr>
          <p:nvPr/>
        </p:nvPicPr>
        <p:blipFill>
          <a:blip r:embed="rId2" cstate="print"/>
          <a:srcRect/>
          <a:stretch>
            <a:fillRect/>
          </a:stretch>
        </p:blipFill>
        <p:spPr bwMode="auto">
          <a:xfrm>
            <a:off x="902424" y="6355557"/>
            <a:ext cx="1799792" cy="494631"/>
          </a:xfrm>
          <a:prstGeom prst="rect">
            <a:avLst/>
          </a:prstGeom>
          <a:noFill/>
          <a:ln w="9525">
            <a:noFill/>
            <a:miter lim="800000"/>
            <a:headEnd/>
            <a:tailEnd/>
          </a:ln>
        </p:spPr>
      </p:pic>
      <p:sp>
        <p:nvSpPr>
          <p:cNvPr id="10" name="Прямоугольник 7"/>
          <p:cNvSpPr>
            <a:spLocks noChangeArrowheads="1"/>
          </p:cNvSpPr>
          <p:nvPr/>
        </p:nvSpPr>
        <p:spPr bwMode="auto">
          <a:xfrm>
            <a:off x="2627784" y="6742113"/>
            <a:ext cx="3930650"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pic>
        <p:nvPicPr>
          <p:cNvPr id="12" name="Picture 14"/>
          <p:cNvPicPr>
            <a:picLocks noChangeAspect="1" noChangeArrowheads="1"/>
          </p:cNvPicPr>
          <p:nvPr/>
        </p:nvPicPr>
        <p:blipFill>
          <a:blip r:embed="rId3" cstate="print"/>
          <a:srcRect/>
          <a:stretch>
            <a:fillRect/>
          </a:stretch>
        </p:blipFill>
        <p:spPr bwMode="auto">
          <a:xfrm>
            <a:off x="911225" y="0"/>
            <a:ext cx="1428750" cy="114300"/>
          </a:xfrm>
          <a:prstGeom prst="rect">
            <a:avLst/>
          </a:prstGeom>
          <a:noFill/>
          <a:ln w="9525">
            <a:noFill/>
            <a:miter lim="800000"/>
            <a:headEnd/>
            <a:tailEnd/>
          </a:ln>
        </p:spPr>
      </p:pic>
      <p:sp>
        <p:nvSpPr>
          <p:cNvPr id="16" name="Ромб 15"/>
          <p:cNvSpPr/>
          <p:nvPr/>
        </p:nvSpPr>
        <p:spPr>
          <a:xfrm>
            <a:off x="251520" y="1196752"/>
            <a:ext cx="8892480" cy="5328592"/>
          </a:xfrm>
          <a:prstGeom prst="diamond">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grpSp>
        <p:nvGrpSpPr>
          <p:cNvPr id="3" name="Группа 16"/>
          <p:cNvGrpSpPr/>
          <p:nvPr/>
        </p:nvGrpSpPr>
        <p:grpSpPr>
          <a:xfrm>
            <a:off x="4644009" y="4221088"/>
            <a:ext cx="4176463" cy="2135471"/>
            <a:chOff x="4428501" y="864099"/>
            <a:chExt cx="4499992" cy="2290448"/>
          </a:xfrm>
        </p:grpSpPr>
        <p:sp>
          <p:nvSpPr>
            <p:cNvPr id="18" name="Скругленный прямоугольник 17"/>
            <p:cNvSpPr/>
            <p:nvPr/>
          </p:nvSpPr>
          <p:spPr>
            <a:xfrm>
              <a:off x="4428501" y="1095800"/>
              <a:ext cx="4499992" cy="1930845"/>
            </a:xfrm>
            <a:prstGeom prst="roundRect">
              <a:avLst/>
            </a:prstGeom>
            <a:solidFill>
              <a:schemeClr val="tx2">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9" name="Скругленный прямоугольник 4"/>
            <p:cNvSpPr/>
            <p:nvPr/>
          </p:nvSpPr>
          <p:spPr>
            <a:xfrm>
              <a:off x="4500508" y="864099"/>
              <a:ext cx="4248472" cy="229044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algn="just"/>
              <a:r>
                <a:rPr lang="ru-RU" sz="1400" b="1" kern="1200" baseline="0" dirty="0" smtClean="0">
                  <a:solidFill>
                    <a:schemeClr val="tx2">
                      <a:lumMod val="75000"/>
                    </a:schemeClr>
                  </a:solidFill>
                  <a:latin typeface="Times New Roman" pitchFamily="18" charset="0"/>
                  <a:cs typeface="Times New Roman" pitchFamily="18" charset="0"/>
                </a:rPr>
                <a:t>           </a:t>
              </a:r>
              <a:r>
                <a:rPr lang="ru-RU" sz="1400" b="1" dirty="0" smtClean="0">
                  <a:solidFill>
                    <a:schemeClr val="tx2">
                      <a:lumMod val="75000"/>
                    </a:schemeClr>
                  </a:solidFill>
                  <a:latin typeface="Times New Roman" pitchFamily="18" charset="0"/>
                  <a:cs typeface="Times New Roman" pitchFamily="18" charset="0"/>
                </a:rPr>
                <a:t>Государство содействует организации обучения по охране труда при получении всех видов образования.</a:t>
              </a:r>
            </a:p>
            <a:p>
              <a:pPr algn="just"/>
              <a:r>
                <a:rPr lang="ru-RU" sz="1400" b="1" dirty="0" smtClean="0">
                  <a:solidFill>
                    <a:schemeClr val="tx2">
                      <a:lumMod val="75000"/>
                    </a:schemeClr>
                  </a:solidFill>
                  <a:latin typeface="Times New Roman" pitchFamily="18" charset="0"/>
                  <a:cs typeface="Times New Roman" pitchFamily="18" charset="0"/>
                </a:rPr>
                <a:t>          Государство обеспечивает подготовку специалистов в области охраны труда. </a:t>
              </a:r>
            </a:p>
          </p:txBody>
        </p:sp>
      </p:grpSp>
      <p:grpSp>
        <p:nvGrpSpPr>
          <p:cNvPr id="5" name="Группа 19"/>
          <p:cNvGrpSpPr/>
          <p:nvPr/>
        </p:nvGrpSpPr>
        <p:grpSpPr>
          <a:xfrm>
            <a:off x="539552" y="1628800"/>
            <a:ext cx="4464496" cy="1906492"/>
            <a:chOff x="4388729" y="446275"/>
            <a:chExt cx="4667862" cy="2730285"/>
          </a:xfrm>
        </p:grpSpPr>
        <p:sp>
          <p:nvSpPr>
            <p:cNvPr id="21" name="Скругленный прямоугольник 20"/>
            <p:cNvSpPr/>
            <p:nvPr/>
          </p:nvSpPr>
          <p:spPr>
            <a:xfrm>
              <a:off x="4388729" y="446275"/>
              <a:ext cx="4667862" cy="2730285"/>
            </a:xfrm>
            <a:prstGeom prst="roundRect">
              <a:avLst/>
            </a:prstGeom>
            <a:solidFill>
              <a:schemeClr val="tx2">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2" name="Скругленный прямоугольник 4"/>
            <p:cNvSpPr/>
            <p:nvPr/>
          </p:nvSpPr>
          <p:spPr>
            <a:xfrm>
              <a:off x="4464017" y="617214"/>
              <a:ext cx="4368639" cy="240712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algn="just"/>
              <a:r>
                <a:rPr lang="ru-RU" sz="1400" b="1" dirty="0" smtClean="0">
                  <a:solidFill>
                    <a:schemeClr val="tx2">
                      <a:lumMod val="75000"/>
                    </a:schemeClr>
                  </a:solidFill>
                  <a:latin typeface="Times New Roman" pitchFamily="18" charset="0"/>
                  <a:cs typeface="Times New Roman" pitchFamily="18" charset="0"/>
                </a:rPr>
                <a:t>          Государство содействует организации обучения по охране труда в организациях, осуществляющих образовательную деятельность.</a:t>
              </a:r>
            </a:p>
            <a:p>
              <a:pPr algn="just"/>
              <a:r>
                <a:rPr lang="ru-RU" sz="1400" b="1" dirty="0" smtClean="0">
                  <a:solidFill>
                    <a:schemeClr val="tx2">
                      <a:lumMod val="75000"/>
                    </a:schemeClr>
                  </a:solidFill>
                  <a:latin typeface="Times New Roman" pitchFamily="18" charset="0"/>
                  <a:cs typeface="Times New Roman" pitchFamily="18" charset="0"/>
                </a:rPr>
                <a:t>          Государство обеспечивает подготовку специалистов в области охраны труда.</a:t>
              </a:r>
            </a:p>
          </p:txBody>
        </p:sp>
      </p:grpSp>
      <p:sp>
        <p:nvSpPr>
          <p:cNvPr id="23" name="Прямоугольник 22"/>
          <p:cNvSpPr/>
          <p:nvPr/>
        </p:nvSpPr>
        <p:spPr>
          <a:xfrm>
            <a:off x="251520" y="4581128"/>
            <a:ext cx="2952328" cy="1512168"/>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fontAlgn="auto">
              <a:spcBef>
                <a:spcPts val="0"/>
              </a:spcBef>
              <a:spcAft>
                <a:spcPts val="0"/>
              </a:spcAft>
            </a:pPr>
            <a:r>
              <a:rPr lang="ru-RU" sz="3600" b="1" dirty="0" smtClean="0">
                <a:solidFill>
                  <a:schemeClr val="tx2">
                    <a:lumMod val="75000"/>
                  </a:schemeClr>
                </a:solidFill>
                <a:latin typeface="Times New Roman" pitchFamily="18" charset="0"/>
                <a:cs typeface="Times New Roman" pitchFamily="18" charset="0"/>
              </a:rPr>
              <a:t>части 4-5 статьи 225 </a:t>
            </a:r>
            <a:endParaRPr lang="ru-RU" sz="3600" b="1" dirty="0">
              <a:solidFill>
                <a:schemeClr val="tx2">
                  <a:lumMod val="75000"/>
                </a:schemeClr>
              </a:solidFill>
              <a:latin typeface="Times New Roman" pitchFamily="18" charset="0"/>
              <a:cs typeface="Times New Roman" pitchFamily="18" charset="0"/>
            </a:endParaRPr>
          </a:p>
        </p:txBody>
      </p:sp>
      <p:sp>
        <p:nvSpPr>
          <p:cNvPr id="24" name="Выгнутая вверх стрелка 23"/>
          <p:cNvSpPr/>
          <p:nvPr/>
        </p:nvSpPr>
        <p:spPr>
          <a:xfrm rot="2666724">
            <a:off x="4865884" y="2882195"/>
            <a:ext cx="2645641" cy="733570"/>
          </a:xfrm>
          <a:prstGeom prst="curvedDownArrow">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fontAlgn="auto">
              <a:spcBef>
                <a:spcPts val="0"/>
              </a:spcBef>
              <a:spcAft>
                <a:spcPts val="0"/>
              </a:spcAft>
            </a:pPr>
            <a:endParaRPr lang="ru-RU" sz="1400" b="1">
              <a:solidFill>
                <a:schemeClr val="tx1"/>
              </a:solidFill>
            </a:endParaRPr>
          </a:p>
        </p:txBody>
      </p:sp>
      <p:sp>
        <p:nvSpPr>
          <p:cNvPr id="26" name="Выгнутая вниз стрелка 25"/>
          <p:cNvSpPr/>
          <p:nvPr/>
        </p:nvSpPr>
        <p:spPr>
          <a:xfrm rot="3434623">
            <a:off x="2396288" y="4434639"/>
            <a:ext cx="2479215" cy="802401"/>
          </a:xfrm>
          <a:prstGeom prst="curvedUpArrow">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fontAlgn="auto">
              <a:spcBef>
                <a:spcPts val="0"/>
              </a:spcBef>
              <a:spcAft>
                <a:spcPts val="0"/>
              </a:spcAft>
            </a:pPr>
            <a:endParaRPr lang="ru-RU" sz="1400" b="1">
              <a:solidFill>
                <a:schemeClr val="tx1"/>
              </a:solidFill>
            </a:endParaRPr>
          </a:p>
        </p:txBody>
      </p:sp>
      <p:pic>
        <p:nvPicPr>
          <p:cNvPr id="20" name="Picture 2" descr="http://im1-tub-ru.yandex.net/i?id=2eb67eebfb622ef3e9044738a1f4b2cc-110-144&amp;n=21"/>
          <p:cNvPicPr>
            <a:picLocks noChangeAspect="1" noChangeArrowheads="1"/>
          </p:cNvPicPr>
          <p:nvPr/>
        </p:nvPicPr>
        <p:blipFill>
          <a:blip r:embed="rId4" cstate="print"/>
          <a:srcRect/>
          <a:stretch>
            <a:fillRect/>
          </a:stretch>
        </p:blipFill>
        <p:spPr bwMode="auto">
          <a:xfrm>
            <a:off x="6732240" y="1196752"/>
            <a:ext cx="2232248" cy="1412815"/>
          </a:xfrm>
          <a:prstGeom prst="rect">
            <a:avLst/>
          </a:prstGeom>
          <a:noFill/>
        </p:spPr>
      </p:pic>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32656"/>
            <a:ext cx="8229600" cy="936104"/>
          </a:xfrm>
        </p:spPr>
        <p:txBody>
          <a:bodyPr/>
          <a:lstStyle/>
          <a:p>
            <a:r>
              <a:rPr lang="ru-RU" sz="2400" b="1" dirty="0" smtClean="0">
                <a:solidFill>
                  <a:schemeClr val="tx2">
                    <a:lumMod val="75000"/>
                  </a:schemeClr>
                </a:solidFill>
                <a:latin typeface="Times New Roman" pitchFamily="18" charset="0"/>
                <a:cs typeface="Times New Roman" pitchFamily="18" charset="0"/>
              </a:rPr>
              <a:t>ДОПОЛНИТЬ СТАТЬЮ 217 </a:t>
            </a:r>
            <a:br>
              <a:rPr lang="ru-RU" sz="2400" b="1" dirty="0" smtClean="0">
                <a:solidFill>
                  <a:schemeClr val="tx2">
                    <a:lumMod val="75000"/>
                  </a:schemeClr>
                </a:solidFill>
                <a:latin typeface="Times New Roman" pitchFamily="18" charset="0"/>
                <a:cs typeface="Times New Roman" pitchFamily="18" charset="0"/>
              </a:rPr>
            </a:br>
            <a:r>
              <a:rPr lang="ru-RU" sz="2400" b="1" dirty="0" smtClean="0">
                <a:solidFill>
                  <a:schemeClr val="tx2">
                    <a:lumMod val="75000"/>
                  </a:schemeClr>
                </a:solidFill>
                <a:latin typeface="Times New Roman" pitchFamily="18" charset="0"/>
                <a:cs typeface="Times New Roman" pitchFamily="18" charset="0"/>
              </a:rPr>
              <a:t>ТРУДОВОГО КОДЕКСА РОССИЙСКОЙ ФЕДЕРАЦИИ</a:t>
            </a:r>
            <a:endParaRPr lang="ru-RU" sz="2400" dirty="0"/>
          </a:p>
        </p:txBody>
      </p:sp>
      <p:sp>
        <p:nvSpPr>
          <p:cNvPr id="4" name="Номер слайда 3"/>
          <p:cNvSpPr>
            <a:spLocks noGrp="1"/>
          </p:cNvSpPr>
          <p:nvPr>
            <p:ph type="sldNum" sz="quarter" idx="12"/>
          </p:nvPr>
        </p:nvSpPr>
        <p:spPr>
          <a:xfrm>
            <a:off x="6588224" y="6492875"/>
            <a:ext cx="2133600" cy="365125"/>
          </a:xfrm>
        </p:spPr>
        <p:txBody>
          <a:bodyPr/>
          <a:lstStyle/>
          <a:p>
            <a:pPr>
              <a:defRPr/>
            </a:pPr>
            <a:fld id="{D24AF680-78C2-42AA-B2E3-42F3603C7393}" type="slidenum">
              <a:rPr lang="ru-RU" sz="1600" b="1" smtClean="0">
                <a:latin typeface="Times New Roman" pitchFamily="18" charset="0"/>
                <a:cs typeface="Times New Roman" pitchFamily="18" charset="0"/>
              </a:rPr>
              <a:pPr>
                <a:defRPr/>
              </a:pPr>
              <a:t>5</a:t>
            </a:fld>
            <a:endParaRPr lang="ru-RU" sz="1600" b="1" dirty="0">
              <a:latin typeface="Times New Roman" pitchFamily="18" charset="0"/>
              <a:cs typeface="Times New Roman" pitchFamily="18" charset="0"/>
            </a:endParaRPr>
          </a:p>
        </p:txBody>
      </p:sp>
      <p:pic>
        <p:nvPicPr>
          <p:cNvPr id="9" name="Picture 13"/>
          <p:cNvPicPr>
            <a:picLocks noChangeAspect="1" noChangeArrowheads="1"/>
          </p:cNvPicPr>
          <p:nvPr/>
        </p:nvPicPr>
        <p:blipFill>
          <a:blip r:embed="rId2" cstate="print"/>
          <a:srcRect/>
          <a:stretch>
            <a:fillRect/>
          </a:stretch>
        </p:blipFill>
        <p:spPr bwMode="auto">
          <a:xfrm>
            <a:off x="902424" y="6355557"/>
            <a:ext cx="1799792" cy="494631"/>
          </a:xfrm>
          <a:prstGeom prst="rect">
            <a:avLst/>
          </a:prstGeom>
          <a:noFill/>
          <a:ln w="9525">
            <a:noFill/>
            <a:miter lim="800000"/>
            <a:headEnd/>
            <a:tailEnd/>
          </a:ln>
        </p:spPr>
      </p:pic>
      <p:sp>
        <p:nvSpPr>
          <p:cNvPr id="10" name="Прямоугольник 7"/>
          <p:cNvSpPr>
            <a:spLocks noChangeArrowheads="1"/>
          </p:cNvSpPr>
          <p:nvPr/>
        </p:nvSpPr>
        <p:spPr bwMode="auto">
          <a:xfrm>
            <a:off x="2627784" y="6742113"/>
            <a:ext cx="3930650"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pic>
        <p:nvPicPr>
          <p:cNvPr id="12" name="Picture 14"/>
          <p:cNvPicPr>
            <a:picLocks noChangeAspect="1" noChangeArrowheads="1"/>
          </p:cNvPicPr>
          <p:nvPr/>
        </p:nvPicPr>
        <p:blipFill>
          <a:blip r:embed="rId3" cstate="print"/>
          <a:srcRect/>
          <a:stretch>
            <a:fillRect/>
          </a:stretch>
        </p:blipFill>
        <p:spPr bwMode="auto">
          <a:xfrm>
            <a:off x="911225" y="0"/>
            <a:ext cx="1428750" cy="114300"/>
          </a:xfrm>
          <a:prstGeom prst="rect">
            <a:avLst/>
          </a:prstGeom>
          <a:noFill/>
          <a:ln w="9525">
            <a:noFill/>
            <a:miter lim="800000"/>
            <a:headEnd/>
            <a:tailEnd/>
          </a:ln>
        </p:spPr>
      </p:pic>
      <p:sp>
        <p:nvSpPr>
          <p:cNvPr id="16" name="Ромб 15"/>
          <p:cNvSpPr/>
          <p:nvPr/>
        </p:nvSpPr>
        <p:spPr>
          <a:xfrm>
            <a:off x="251520" y="1268760"/>
            <a:ext cx="8892480" cy="5328592"/>
          </a:xfrm>
          <a:prstGeom prst="diamond">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3073" name="Rectangle 1"/>
          <p:cNvSpPr>
            <a:spLocks noChangeArrowheads="1"/>
          </p:cNvSpPr>
          <p:nvPr/>
        </p:nvSpPr>
        <p:spPr bwMode="auto">
          <a:xfrm>
            <a:off x="719064" y="6962040"/>
            <a:ext cx="8424936"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ru-RU" sz="1600" b="0" i="0" u="none" strike="noStrike" cap="none" normalizeH="0" baseline="0" dirty="0" smtClean="0">
              <a:ln>
                <a:noFill/>
              </a:ln>
              <a:solidFill>
                <a:schemeClr val="tx1"/>
              </a:solidFill>
              <a:effectLst/>
              <a:latin typeface="+mn-lt"/>
              <a:cs typeface="Arial" pitchFamily="34" charset="0"/>
            </a:endParaRPr>
          </a:p>
        </p:txBody>
      </p:sp>
      <p:sp>
        <p:nvSpPr>
          <p:cNvPr id="31" name="Прямоугольник 30"/>
          <p:cNvSpPr/>
          <p:nvPr/>
        </p:nvSpPr>
        <p:spPr>
          <a:xfrm>
            <a:off x="179512" y="1340768"/>
            <a:ext cx="8784976" cy="5112568"/>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rtlCol="0" anchor="ctr"/>
          <a:lstStyle/>
          <a:p>
            <a:pPr lvl="0" algn="just" fontAlgn="auto">
              <a:spcBef>
                <a:spcPts val="0"/>
              </a:spcBef>
              <a:spcAft>
                <a:spcPts val="0"/>
              </a:spcAft>
              <a:buFont typeface="Wingdings" pitchFamily="2" charset="2"/>
              <a:buChar char="q"/>
            </a:pPr>
            <a:r>
              <a:rPr lang="ru-RU" sz="1600" dirty="0" smtClean="0">
                <a:solidFill>
                  <a:schemeClr val="accent1">
                    <a:lumMod val="50000"/>
                  </a:schemeClr>
                </a:solidFill>
                <a:ea typeface="Calibri" pitchFamily="34" charset="0"/>
                <a:cs typeface="Arial" pitchFamily="34" charset="0"/>
              </a:rPr>
              <a:t>      Руководители и специалисты служб охраны труда, руководители и специалисты  организаций, аккредитованных на право оказания услуг в области охраны труда по осуществлению функций службы охраны труда или специалиста по охране труда работодателя, численность работников которого не превышает 50 человек, непосредственно занятые в оказании соответствующих услуг, председатели, заместители председателей и члены комиссий по  проверке знаний требований  охраны труда организаций, аккредитованных на право оказания услуг в области охраны труда  по обучению работодателей и работников вопросам охраны труда, проходят повышение квалификации в соответствии с законодательством об образовании в Российской Федерации по мере необходимости, но не реже одного раза в пять лет. </a:t>
            </a:r>
          </a:p>
          <a:p>
            <a:pPr lvl="0" algn="just" fontAlgn="auto">
              <a:spcBef>
                <a:spcPts val="0"/>
              </a:spcBef>
              <a:spcAft>
                <a:spcPts val="0"/>
              </a:spcAft>
              <a:buFont typeface="Wingdings" pitchFamily="2" charset="2"/>
              <a:buChar char="q"/>
            </a:pPr>
            <a:endParaRPr lang="ru-RU" sz="1600" dirty="0" smtClean="0">
              <a:solidFill>
                <a:schemeClr val="accent1">
                  <a:lumMod val="50000"/>
                </a:schemeClr>
              </a:solidFill>
              <a:ea typeface="Calibri" pitchFamily="34" charset="0"/>
              <a:cs typeface="Arial" pitchFamily="34" charset="0"/>
            </a:endParaRPr>
          </a:p>
          <a:p>
            <a:pPr lvl="0" algn="just" fontAlgn="auto">
              <a:spcBef>
                <a:spcPts val="0"/>
              </a:spcBef>
              <a:spcAft>
                <a:spcPts val="0"/>
              </a:spcAft>
              <a:buFont typeface="Wingdings" pitchFamily="2" charset="2"/>
              <a:buChar char="q"/>
            </a:pPr>
            <a:r>
              <a:rPr lang="ru-RU" sz="1600" dirty="0" smtClean="0">
                <a:solidFill>
                  <a:schemeClr val="accent1">
                    <a:lumMod val="50000"/>
                  </a:schemeClr>
                </a:solidFill>
                <a:ea typeface="Calibri" pitchFamily="34" charset="0"/>
                <a:cs typeface="Arial" pitchFamily="34" charset="0"/>
              </a:rPr>
              <a:t>      Повышение квалификации осуществляется на основе дополнительной профессиональной программы повышения квалификации, разработанной в соответствии с типовой дополнительной профессиональной программой в области охраны труда.</a:t>
            </a:r>
          </a:p>
          <a:p>
            <a:pPr lvl="0" algn="just" fontAlgn="auto">
              <a:spcBef>
                <a:spcPts val="0"/>
              </a:spcBef>
              <a:spcAft>
                <a:spcPts val="0"/>
              </a:spcAft>
              <a:buFont typeface="Wingdings" pitchFamily="2" charset="2"/>
              <a:buChar char="q"/>
            </a:pPr>
            <a:endParaRPr lang="ru-RU" sz="1600" dirty="0" smtClean="0">
              <a:solidFill>
                <a:schemeClr val="accent1">
                  <a:lumMod val="50000"/>
                </a:schemeClr>
              </a:solidFill>
              <a:ea typeface="Calibri" pitchFamily="34" charset="0"/>
              <a:cs typeface="Arial" pitchFamily="34" charset="0"/>
            </a:endParaRPr>
          </a:p>
          <a:p>
            <a:pPr algn="just" fontAlgn="auto">
              <a:spcBef>
                <a:spcPts val="0"/>
              </a:spcBef>
              <a:spcAft>
                <a:spcPts val="0"/>
              </a:spcAft>
              <a:buFont typeface="Wingdings" pitchFamily="2" charset="2"/>
              <a:buChar char="q"/>
            </a:pPr>
            <a:r>
              <a:rPr lang="ru-RU" sz="1600" dirty="0" smtClean="0">
                <a:solidFill>
                  <a:schemeClr val="accent1">
                    <a:lumMod val="50000"/>
                  </a:schemeClr>
                </a:solidFill>
                <a:ea typeface="Calibri" pitchFamily="34" charset="0"/>
                <a:cs typeface="Arial" pitchFamily="34" charset="0"/>
              </a:rPr>
              <a:t>      Типовая дополнительная профессиональная программа в области охраны труда утверждается  федеральным органом исполнительной власти, осуществляющим функции по выработке государственной политики и нормативно-правовому регулированию в сфере труда.</a:t>
            </a:r>
            <a:endParaRPr lang="ru-RU" sz="1400" b="1" dirty="0" smtClean="0">
              <a:solidFill>
                <a:schemeClr val="accent1">
                  <a:lumMod val="50000"/>
                </a:schemeClr>
              </a:solidFill>
              <a:cs typeface="Arial" pitchFamily="34" charset="0"/>
            </a:endParaRPr>
          </a:p>
          <a:p>
            <a:pPr lvl="0" algn="ctr" fontAlgn="auto">
              <a:spcBef>
                <a:spcPts val="0"/>
              </a:spcBef>
              <a:spcAft>
                <a:spcPts val="0"/>
              </a:spcAft>
            </a:pPr>
            <a:endParaRPr lang="ru-RU" sz="1400" b="1" dirty="0">
              <a:solidFill>
                <a:schemeClr val="accent1">
                  <a:lumMod val="50000"/>
                </a:schemeClr>
              </a:solidFill>
            </a:endParaRPr>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a:xfrm>
            <a:off x="6660232" y="6492875"/>
            <a:ext cx="2133600" cy="365125"/>
          </a:xfrm>
        </p:spPr>
        <p:txBody>
          <a:bodyPr/>
          <a:lstStyle/>
          <a:p>
            <a:pPr>
              <a:defRPr/>
            </a:pPr>
            <a:fld id="{D24AF680-78C2-42AA-B2E3-42F3603C7393}" type="slidenum">
              <a:rPr lang="ru-RU" sz="1600" b="1" smtClean="0">
                <a:latin typeface="Times New Roman" pitchFamily="18" charset="0"/>
                <a:cs typeface="Times New Roman" pitchFamily="18" charset="0"/>
              </a:rPr>
              <a:pPr>
                <a:defRPr/>
              </a:pPr>
              <a:t>6</a:t>
            </a:fld>
            <a:endParaRPr lang="ru-RU" sz="1600" b="1" dirty="0">
              <a:latin typeface="Times New Roman" pitchFamily="18" charset="0"/>
              <a:cs typeface="Times New Roman" pitchFamily="18" charset="0"/>
            </a:endParaRPr>
          </a:p>
        </p:txBody>
      </p:sp>
      <p:graphicFrame>
        <p:nvGraphicFramePr>
          <p:cNvPr id="5" name="Схема 4"/>
          <p:cNvGraphicFramePr/>
          <p:nvPr/>
        </p:nvGraphicFramePr>
        <p:xfrm>
          <a:off x="683568" y="620688"/>
          <a:ext cx="7992888" cy="57201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13"/>
          <p:cNvPicPr>
            <a:picLocks noChangeAspect="1" noChangeArrowheads="1"/>
          </p:cNvPicPr>
          <p:nvPr/>
        </p:nvPicPr>
        <p:blipFill>
          <a:blip r:embed="rId7" cstate="print"/>
          <a:srcRect/>
          <a:stretch>
            <a:fillRect/>
          </a:stretch>
        </p:blipFill>
        <p:spPr bwMode="auto">
          <a:xfrm>
            <a:off x="900113" y="6364288"/>
            <a:ext cx="1800225" cy="493712"/>
          </a:xfrm>
          <a:prstGeom prst="rect">
            <a:avLst/>
          </a:prstGeom>
          <a:noFill/>
          <a:ln w="9525">
            <a:noFill/>
            <a:miter lim="800000"/>
            <a:headEnd/>
            <a:tailEnd/>
          </a:ln>
        </p:spPr>
      </p:pic>
      <p:sp>
        <p:nvSpPr>
          <p:cNvPr id="7" name="Прямоугольник 7"/>
          <p:cNvSpPr>
            <a:spLocks noChangeArrowheads="1"/>
          </p:cNvSpPr>
          <p:nvPr/>
        </p:nvSpPr>
        <p:spPr bwMode="auto">
          <a:xfrm>
            <a:off x="2700338" y="6742113"/>
            <a:ext cx="3930650"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pic>
        <p:nvPicPr>
          <p:cNvPr id="8" name="Picture 13"/>
          <p:cNvPicPr>
            <a:picLocks noChangeAspect="1" noChangeArrowheads="1"/>
          </p:cNvPicPr>
          <p:nvPr/>
        </p:nvPicPr>
        <p:blipFill>
          <a:blip r:embed="rId7" cstate="print"/>
          <a:srcRect/>
          <a:stretch>
            <a:fillRect/>
          </a:stretch>
        </p:blipFill>
        <p:spPr bwMode="auto">
          <a:xfrm>
            <a:off x="909320" y="6344317"/>
            <a:ext cx="1800225" cy="493712"/>
          </a:xfrm>
          <a:prstGeom prst="rect">
            <a:avLst/>
          </a:prstGeom>
          <a:noFill/>
          <a:ln w="9525">
            <a:noFill/>
            <a:miter lim="800000"/>
            <a:headEnd/>
            <a:tailEnd/>
          </a:ln>
        </p:spPr>
      </p:pic>
      <p:pic>
        <p:nvPicPr>
          <p:cNvPr id="9" name="Picture 14"/>
          <p:cNvPicPr>
            <a:picLocks noChangeAspect="1" noChangeArrowheads="1"/>
          </p:cNvPicPr>
          <p:nvPr/>
        </p:nvPicPr>
        <p:blipFill>
          <a:blip r:embed="rId8" cstate="print"/>
          <a:srcRect/>
          <a:stretch>
            <a:fillRect/>
          </a:stretch>
        </p:blipFill>
        <p:spPr bwMode="auto">
          <a:xfrm>
            <a:off x="911225" y="0"/>
            <a:ext cx="1428750" cy="114300"/>
          </a:xfrm>
          <a:prstGeom prst="rect">
            <a:avLst/>
          </a:prstGeom>
          <a:noFill/>
          <a:ln w="9525">
            <a:noFill/>
            <a:miter lim="800000"/>
            <a:headEnd/>
            <a:tailEnd/>
          </a:ln>
        </p:spPr>
      </p:pic>
    </p:spTree>
  </p:cSld>
  <p:clrMapOvr>
    <a:masterClrMapping/>
  </p:clrMapOvr>
  <p:transition>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5736" y="188640"/>
            <a:ext cx="5976664" cy="706090"/>
          </a:xfrm>
        </p:spPr>
        <p:txBody>
          <a:bodyPr/>
          <a:lstStyle/>
          <a:p>
            <a:r>
              <a:rPr lang="ru-RU" sz="2400" b="1" dirty="0" smtClean="0">
                <a:solidFill>
                  <a:schemeClr val="accent1">
                    <a:lumMod val="75000"/>
                  </a:schemeClr>
                </a:solidFill>
                <a:latin typeface="Times New Roman" pitchFamily="18" charset="0"/>
                <a:cs typeface="Times New Roman" pitchFamily="18" charset="0"/>
              </a:rPr>
              <a:t>ФОРМЫ ПОДГОТОВКИ РАБОТНИКОВ </a:t>
            </a:r>
            <a:br>
              <a:rPr lang="ru-RU" sz="2400" b="1" dirty="0" smtClean="0">
                <a:solidFill>
                  <a:schemeClr val="accent1">
                    <a:lumMod val="75000"/>
                  </a:schemeClr>
                </a:solidFill>
                <a:latin typeface="Times New Roman" pitchFamily="18" charset="0"/>
                <a:cs typeface="Times New Roman" pitchFamily="18" charset="0"/>
              </a:rPr>
            </a:br>
            <a:r>
              <a:rPr lang="ru-RU" sz="2400" b="1" dirty="0" smtClean="0">
                <a:solidFill>
                  <a:schemeClr val="accent1">
                    <a:lumMod val="75000"/>
                  </a:schemeClr>
                </a:solidFill>
                <a:latin typeface="Times New Roman" pitchFamily="18" charset="0"/>
                <a:cs typeface="Times New Roman" pitchFamily="18" charset="0"/>
              </a:rPr>
              <a:t>В ОБЛАСТИ ОХРАНЫ ТРУДА</a:t>
            </a:r>
            <a:endParaRPr lang="ru-RU" sz="2400" b="1" dirty="0">
              <a:solidFill>
                <a:schemeClr val="accent1">
                  <a:lumMod val="75000"/>
                </a:schemeClr>
              </a:solidFill>
            </a:endParaRPr>
          </a:p>
        </p:txBody>
      </p:sp>
      <p:graphicFrame>
        <p:nvGraphicFramePr>
          <p:cNvPr id="7" name="Содержимое 6"/>
          <p:cNvGraphicFramePr>
            <a:graphicFrameLocks noGrp="1"/>
          </p:cNvGraphicFramePr>
          <p:nvPr>
            <p:ph idx="1"/>
          </p:nvPr>
        </p:nvGraphicFramePr>
        <p:xfrm>
          <a:off x="1187624" y="1124744"/>
          <a:ext cx="7632847" cy="51125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Номер слайда 3"/>
          <p:cNvSpPr>
            <a:spLocks noGrp="1"/>
          </p:cNvSpPr>
          <p:nvPr>
            <p:ph type="sldNum" sz="quarter" idx="12"/>
          </p:nvPr>
        </p:nvSpPr>
        <p:spPr>
          <a:xfrm>
            <a:off x="6588224" y="6492875"/>
            <a:ext cx="2133600" cy="365125"/>
          </a:xfrm>
        </p:spPr>
        <p:txBody>
          <a:bodyPr/>
          <a:lstStyle/>
          <a:p>
            <a:pPr>
              <a:defRPr/>
            </a:pPr>
            <a:fld id="{D24AF680-78C2-42AA-B2E3-42F3603C7393}" type="slidenum">
              <a:rPr lang="ru-RU" sz="1600" b="1" smtClean="0">
                <a:latin typeface="Times New Roman" pitchFamily="18" charset="0"/>
                <a:cs typeface="Times New Roman" pitchFamily="18" charset="0"/>
              </a:rPr>
              <a:pPr>
                <a:defRPr/>
              </a:pPr>
              <a:t>7</a:t>
            </a:fld>
            <a:endParaRPr lang="ru-RU" sz="1600" b="1" dirty="0">
              <a:latin typeface="Times New Roman" pitchFamily="18" charset="0"/>
              <a:cs typeface="Times New Roman" pitchFamily="18" charset="0"/>
            </a:endParaRPr>
          </a:p>
        </p:txBody>
      </p:sp>
      <p:pic>
        <p:nvPicPr>
          <p:cNvPr id="5" name="Picture 14"/>
          <p:cNvPicPr>
            <a:picLocks noChangeAspect="1" noChangeArrowheads="1"/>
          </p:cNvPicPr>
          <p:nvPr/>
        </p:nvPicPr>
        <p:blipFill>
          <a:blip r:embed="rId8" cstate="print"/>
          <a:srcRect/>
          <a:stretch>
            <a:fillRect/>
          </a:stretch>
        </p:blipFill>
        <p:spPr bwMode="auto">
          <a:xfrm>
            <a:off x="911225" y="0"/>
            <a:ext cx="1428750" cy="114300"/>
          </a:xfrm>
          <a:prstGeom prst="rect">
            <a:avLst/>
          </a:prstGeom>
          <a:noFill/>
          <a:ln w="9525">
            <a:noFill/>
            <a:miter lim="800000"/>
            <a:headEnd/>
            <a:tailEnd/>
          </a:ln>
        </p:spPr>
      </p:pic>
      <p:pic>
        <p:nvPicPr>
          <p:cNvPr id="6" name="Picture 2" descr="Северо-Западный региональный Центр Охраны Труда, АНО ДПО. Великий Новгород Сделкино"/>
          <p:cNvPicPr>
            <a:picLocks noChangeAspect="1" noChangeArrowheads="1"/>
          </p:cNvPicPr>
          <p:nvPr/>
        </p:nvPicPr>
        <p:blipFill>
          <a:blip r:embed="rId9" cstate="print"/>
          <a:srcRect/>
          <a:stretch>
            <a:fillRect/>
          </a:stretch>
        </p:blipFill>
        <p:spPr bwMode="auto">
          <a:xfrm>
            <a:off x="0" y="764704"/>
            <a:ext cx="2973939" cy="1656184"/>
          </a:xfrm>
          <a:prstGeom prst="rect">
            <a:avLst/>
          </a:prstGeom>
          <a:noFill/>
        </p:spPr>
      </p:pic>
      <p:pic>
        <p:nvPicPr>
          <p:cNvPr id="8" name="Picture 13"/>
          <p:cNvPicPr>
            <a:picLocks noChangeAspect="1" noChangeArrowheads="1"/>
          </p:cNvPicPr>
          <p:nvPr/>
        </p:nvPicPr>
        <p:blipFill>
          <a:blip r:embed="rId10" cstate="print"/>
          <a:srcRect/>
          <a:stretch>
            <a:fillRect/>
          </a:stretch>
        </p:blipFill>
        <p:spPr bwMode="auto">
          <a:xfrm>
            <a:off x="909320" y="6344317"/>
            <a:ext cx="1800225" cy="493712"/>
          </a:xfrm>
          <a:prstGeom prst="rect">
            <a:avLst/>
          </a:prstGeom>
          <a:noFill/>
          <a:ln w="9525">
            <a:noFill/>
            <a:miter lim="800000"/>
            <a:headEnd/>
            <a:tailEnd/>
          </a:ln>
        </p:spPr>
      </p:pic>
      <p:sp>
        <p:nvSpPr>
          <p:cNvPr id="9" name="Прямоугольник 7"/>
          <p:cNvSpPr>
            <a:spLocks noChangeArrowheads="1"/>
          </p:cNvSpPr>
          <p:nvPr/>
        </p:nvSpPr>
        <p:spPr bwMode="auto">
          <a:xfrm>
            <a:off x="2700338" y="6742113"/>
            <a:ext cx="3930650"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8229600" cy="778098"/>
          </a:xfrm>
        </p:spPr>
        <p:txBody>
          <a:bodyPr/>
          <a:lstStyle/>
          <a:p>
            <a:r>
              <a:rPr lang="ru-RU" sz="2400" b="1" dirty="0" smtClean="0">
                <a:solidFill>
                  <a:schemeClr val="accent2">
                    <a:lumMod val="75000"/>
                  </a:schemeClr>
                </a:solidFill>
                <a:latin typeface="Times New Roman" pitchFamily="18" charset="0"/>
                <a:cs typeface="Times New Roman" pitchFamily="18" charset="0"/>
              </a:rPr>
              <a:t>ИНСТРУКТАЖ ПО ОХРАНЕ ТРУДА</a:t>
            </a:r>
            <a:endParaRPr lang="ru-RU" sz="2400" b="1" dirty="0">
              <a:solidFill>
                <a:schemeClr val="accent2">
                  <a:lumMod val="75000"/>
                </a:schemeClr>
              </a:solidFill>
            </a:endParaRPr>
          </a:p>
        </p:txBody>
      </p:sp>
      <p:graphicFrame>
        <p:nvGraphicFramePr>
          <p:cNvPr id="6" name="Содержимое 5"/>
          <p:cNvGraphicFramePr>
            <a:graphicFrameLocks noGrp="1"/>
          </p:cNvGraphicFramePr>
          <p:nvPr>
            <p:ph idx="1"/>
          </p:nvPr>
        </p:nvGraphicFramePr>
        <p:xfrm>
          <a:off x="251520" y="1052736"/>
          <a:ext cx="5472608" cy="16561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омер слайда 3"/>
          <p:cNvSpPr>
            <a:spLocks noGrp="1"/>
          </p:cNvSpPr>
          <p:nvPr>
            <p:ph type="sldNum" sz="quarter" idx="12"/>
          </p:nvPr>
        </p:nvSpPr>
        <p:spPr>
          <a:xfrm>
            <a:off x="6588224" y="6492875"/>
            <a:ext cx="2133600" cy="365125"/>
          </a:xfrm>
        </p:spPr>
        <p:txBody>
          <a:bodyPr/>
          <a:lstStyle/>
          <a:p>
            <a:pPr>
              <a:defRPr/>
            </a:pPr>
            <a:fld id="{D24AF680-78C2-42AA-B2E3-42F3603C7393}" type="slidenum">
              <a:rPr lang="ru-RU" sz="1600" b="1" smtClean="0">
                <a:latin typeface="Times New Roman" pitchFamily="18" charset="0"/>
                <a:cs typeface="Times New Roman" pitchFamily="18" charset="0"/>
              </a:rPr>
              <a:pPr>
                <a:defRPr/>
              </a:pPr>
              <a:t>8</a:t>
            </a:fld>
            <a:endParaRPr lang="ru-RU" sz="1600" b="1" dirty="0">
              <a:latin typeface="Times New Roman" pitchFamily="18" charset="0"/>
              <a:cs typeface="Times New Roman" pitchFamily="18" charset="0"/>
            </a:endParaRPr>
          </a:p>
        </p:txBody>
      </p:sp>
      <p:pic>
        <p:nvPicPr>
          <p:cNvPr id="23554" name="Picture 2" descr="Why Employers Test for Drugs Drug Testing Success"/>
          <p:cNvPicPr>
            <a:picLocks noChangeAspect="1" noChangeArrowheads="1"/>
          </p:cNvPicPr>
          <p:nvPr/>
        </p:nvPicPr>
        <p:blipFill>
          <a:blip r:embed="rId7" cstate="print"/>
          <a:srcRect/>
          <a:stretch>
            <a:fillRect/>
          </a:stretch>
        </p:blipFill>
        <p:spPr bwMode="auto">
          <a:xfrm>
            <a:off x="5796136" y="1268760"/>
            <a:ext cx="3024336" cy="2169388"/>
          </a:xfrm>
          <a:prstGeom prst="rect">
            <a:avLst/>
          </a:prstGeom>
          <a:noFill/>
        </p:spPr>
      </p:pic>
      <p:graphicFrame>
        <p:nvGraphicFramePr>
          <p:cNvPr id="7" name="Содержимое 5"/>
          <p:cNvGraphicFramePr>
            <a:graphicFrameLocks/>
          </p:cNvGraphicFramePr>
          <p:nvPr/>
        </p:nvGraphicFramePr>
        <p:xfrm>
          <a:off x="1691680" y="3068960"/>
          <a:ext cx="4824536" cy="144016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8" name="Содержимое 5"/>
          <p:cNvGraphicFramePr>
            <a:graphicFrameLocks/>
          </p:cNvGraphicFramePr>
          <p:nvPr/>
        </p:nvGraphicFramePr>
        <p:xfrm>
          <a:off x="2771800" y="4797152"/>
          <a:ext cx="5544616" cy="1584176"/>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pic>
        <p:nvPicPr>
          <p:cNvPr id="9" name="Picture 14"/>
          <p:cNvPicPr>
            <a:picLocks noChangeAspect="1" noChangeArrowheads="1"/>
          </p:cNvPicPr>
          <p:nvPr/>
        </p:nvPicPr>
        <p:blipFill>
          <a:blip r:embed="rId18" cstate="print"/>
          <a:srcRect/>
          <a:stretch>
            <a:fillRect/>
          </a:stretch>
        </p:blipFill>
        <p:spPr bwMode="auto">
          <a:xfrm>
            <a:off x="911225" y="0"/>
            <a:ext cx="1428750" cy="114300"/>
          </a:xfrm>
          <a:prstGeom prst="rect">
            <a:avLst/>
          </a:prstGeom>
          <a:noFill/>
          <a:ln w="9525">
            <a:noFill/>
            <a:miter lim="800000"/>
            <a:headEnd/>
            <a:tailEnd/>
          </a:ln>
        </p:spPr>
      </p:pic>
      <p:pic>
        <p:nvPicPr>
          <p:cNvPr id="10" name="Picture 13"/>
          <p:cNvPicPr>
            <a:picLocks noChangeAspect="1" noChangeArrowheads="1"/>
          </p:cNvPicPr>
          <p:nvPr/>
        </p:nvPicPr>
        <p:blipFill>
          <a:blip r:embed="rId19" cstate="print"/>
          <a:srcRect/>
          <a:stretch>
            <a:fillRect/>
          </a:stretch>
        </p:blipFill>
        <p:spPr bwMode="auto">
          <a:xfrm>
            <a:off x="909320" y="6344317"/>
            <a:ext cx="1800225" cy="493712"/>
          </a:xfrm>
          <a:prstGeom prst="rect">
            <a:avLst/>
          </a:prstGeom>
          <a:noFill/>
          <a:ln w="9525">
            <a:noFill/>
            <a:miter lim="800000"/>
            <a:headEnd/>
            <a:tailEnd/>
          </a:ln>
        </p:spPr>
      </p:pic>
      <p:sp>
        <p:nvSpPr>
          <p:cNvPr id="11" name="Прямоугольник 7"/>
          <p:cNvSpPr>
            <a:spLocks noChangeArrowheads="1"/>
          </p:cNvSpPr>
          <p:nvPr/>
        </p:nvSpPr>
        <p:spPr bwMode="auto">
          <a:xfrm>
            <a:off x="2700338" y="6742113"/>
            <a:ext cx="3930650"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spTree>
  </p:cSld>
  <p:clrMapOvr>
    <a:masterClrMapping/>
  </p:clrMapOvr>
  <p:transition>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Номер слайда 4"/>
          <p:cNvSpPr>
            <a:spLocks noGrp="1"/>
          </p:cNvSpPr>
          <p:nvPr>
            <p:ph type="sldNum" sz="quarter" idx="12"/>
          </p:nvPr>
        </p:nvSpPr>
        <p:spPr bwMode="auto">
          <a:xfrm>
            <a:off x="8172400" y="6492875"/>
            <a:ext cx="514350" cy="365125"/>
          </a:xfrm>
          <a:noFill/>
          <a:ln>
            <a:miter lim="800000"/>
            <a:headEnd/>
            <a:tailEnd/>
          </a:ln>
        </p:spPr>
        <p:txBody>
          <a:bodyPr wrap="square" numCol="1" anchorCtr="0" compatLnSpc="1">
            <a:prstTxWarp prst="textNoShape">
              <a:avLst/>
            </a:prstTxWarp>
          </a:bodyPr>
          <a:lstStyle/>
          <a:p>
            <a:pPr fontAlgn="base">
              <a:spcBef>
                <a:spcPct val="20000"/>
              </a:spcBef>
              <a:spcAft>
                <a:spcPct val="0"/>
              </a:spcAft>
              <a:buFont typeface="Arial" pitchFamily="34" charset="0"/>
              <a:buNone/>
            </a:pPr>
            <a:fld id="{DF8869D0-E702-42D3-A5F0-08D2F78B965E}" type="slidenum">
              <a:rPr lang="ru-RU" sz="1600" b="1" smtClean="0">
                <a:solidFill>
                  <a:srgbClr val="626262"/>
                </a:solidFill>
                <a:latin typeface="Times New Roman" pitchFamily="18" charset="0"/>
                <a:cs typeface="Times New Roman" pitchFamily="18" charset="0"/>
              </a:rPr>
              <a:pPr fontAlgn="base">
                <a:spcBef>
                  <a:spcPct val="20000"/>
                </a:spcBef>
                <a:spcAft>
                  <a:spcPct val="0"/>
                </a:spcAft>
                <a:buFont typeface="Arial" pitchFamily="34" charset="0"/>
                <a:buNone/>
              </a:pPr>
              <a:t>9</a:t>
            </a:fld>
            <a:endParaRPr lang="ru-RU" sz="1600" b="1" dirty="0" smtClean="0">
              <a:solidFill>
                <a:srgbClr val="626262"/>
              </a:solidFill>
              <a:latin typeface="Times New Roman" pitchFamily="18" charset="0"/>
              <a:cs typeface="Times New Roman" pitchFamily="18" charset="0"/>
            </a:endParaRPr>
          </a:p>
        </p:txBody>
      </p:sp>
      <p:sp>
        <p:nvSpPr>
          <p:cNvPr id="7172" name="Прямоугольник 7"/>
          <p:cNvSpPr>
            <a:spLocks noChangeArrowheads="1"/>
          </p:cNvSpPr>
          <p:nvPr/>
        </p:nvSpPr>
        <p:spPr bwMode="auto">
          <a:xfrm>
            <a:off x="2700338" y="6742113"/>
            <a:ext cx="3930650"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sp>
        <p:nvSpPr>
          <p:cNvPr id="12" name="Прямоугольник 11"/>
          <p:cNvSpPr/>
          <p:nvPr/>
        </p:nvSpPr>
        <p:spPr>
          <a:xfrm>
            <a:off x="6588125" y="6742113"/>
            <a:ext cx="71438" cy="11588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1400" b="1" dirty="0"/>
          </a:p>
        </p:txBody>
      </p:sp>
      <p:pic>
        <p:nvPicPr>
          <p:cNvPr id="7174" name="Picture 13"/>
          <p:cNvPicPr>
            <a:picLocks noChangeAspect="1" noChangeArrowheads="1"/>
          </p:cNvPicPr>
          <p:nvPr/>
        </p:nvPicPr>
        <p:blipFill>
          <a:blip r:embed="rId3" cstate="print"/>
          <a:srcRect/>
          <a:stretch>
            <a:fillRect/>
          </a:stretch>
        </p:blipFill>
        <p:spPr bwMode="auto">
          <a:xfrm>
            <a:off x="179512" y="6381328"/>
            <a:ext cx="2736304" cy="476672"/>
          </a:xfrm>
          <a:prstGeom prst="rect">
            <a:avLst/>
          </a:prstGeom>
          <a:noFill/>
          <a:ln w="9525">
            <a:noFill/>
            <a:miter lim="800000"/>
            <a:headEnd/>
            <a:tailEnd/>
          </a:ln>
        </p:spPr>
      </p:pic>
      <p:pic>
        <p:nvPicPr>
          <p:cNvPr id="7175" name="Picture 14"/>
          <p:cNvPicPr>
            <a:picLocks noChangeAspect="1" noChangeArrowheads="1"/>
          </p:cNvPicPr>
          <p:nvPr/>
        </p:nvPicPr>
        <p:blipFill>
          <a:blip r:embed="rId4" cstate="print"/>
          <a:srcRect/>
          <a:stretch>
            <a:fillRect/>
          </a:stretch>
        </p:blipFill>
        <p:spPr bwMode="auto">
          <a:xfrm>
            <a:off x="911225" y="0"/>
            <a:ext cx="1428750" cy="114300"/>
          </a:xfrm>
          <a:prstGeom prst="rect">
            <a:avLst/>
          </a:prstGeom>
          <a:noFill/>
          <a:ln w="9525">
            <a:noFill/>
            <a:miter lim="800000"/>
            <a:headEnd/>
            <a:tailEnd/>
          </a:ln>
        </p:spPr>
      </p:pic>
      <p:sp>
        <p:nvSpPr>
          <p:cNvPr id="11" name="Заголовок 1"/>
          <p:cNvSpPr>
            <a:spLocks/>
          </p:cNvSpPr>
          <p:nvPr/>
        </p:nvSpPr>
        <p:spPr bwMode="auto">
          <a:xfrm>
            <a:off x="287338" y="188640"/>
            <a:ext cx="8749158" cy="576932"/>
          </a:xfrm>
          <a:prstGeom prst="rect">
            <a:avLst/>
          </a:prstGeom>
          <a:noFill/>
          <a:ln w="9525">
            <a:noFill/>
            <a:miter lim="800000"/>
            <a:headEnd/>
            <a:tailEnd/>
          </a:ln>
        </p:spPr>
        <p:txBody>
          <a:bodyPr anchor="ctr"/>
          <a:lstStyle/>
          <a:p>
            <a:pPr algn="ctr">
              <a:defRPr/>
            </a:pPr>
            <a:endParaRPr lang="ru-RU" sz="1600" b="1" dirty="0">
              <a:solidFill>
                <a:schemeClr val="tx2"/>
              </a:solidFill>
              <a:latin typeface="Helios"/>
            </a:endParaRPr>
          </a:p>
        </p:txBody>
      </p:sp>
      <p:sp>
        <p:nvSpPr>
          <p:cNvPr id="25" name="Скругленный прямоугольник 4"/>
          <p:cNvSpPr/>
          <p:nvPr/>
        </p:nvSpPr>
        <p:spPr>
          <a:xfrm>
            <a:off x="323528" y="188640"/>
            <a:ext cx="8640261" cy="64807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6680" tIns="106680" rIns="106680" bIns="106680" numCol="1" spcCol="1270" anchor="ctr" anchorCtr="0">
            <a:noAutofit/>
          </a:bodyPr>
          <a:lstStyle/>
          <a:p>
            <a:pPr lvl="0" algn="ctr" defTabSz="1244600">
              <a:spcBef>
                <a:spcPct val="0"/>
              </a:spcBef>
              <a:spcAft>
                <a:spcPts val="0"/>
              </a:spcAft>
            </a:pPr>
            <a:r>
              <a:rPr lang="ru-RU" sz="2400" b="1" dirty="0" smtClean="0">
                <a:solidFill>
                  <a:schemeClr val="accent2">
                    <a:lumMod val="75000"/>
                  </a:schemeClr>
                </a:solidFill>
                <a:latin typeface="Times New Roman" pitchFamily="18" charset="0"/>
                <a:ea typeface="+mj-ea"/>
                <a:cs typeface="Times New Roman" pitchFamily="18" charset="0"/>
              </a:rPr>
              <a:t>ВВОДНЫЙ ИНСТРУКТАЖ ПО ОХРАНЕ ТРУДА</a:t>
            </a:r>
          </a:p>
          <a:p>
            <a:pPr lvl="0" algn="ctr" defTabSz="1244600">
              <a:spcBef>
                <a:spcPct val="0"/>
              </a:spcBef>
              <a:spcAft>
                <a:spcPts val="0"/>
              </a:spcAft>
            </a:pPr>
            <a:r>
              <a:rPr lang="ru-RU" sz="2000" kern="1200" dirty="0" smtClean="0">
                <a:solidFill>
                  <a:schemeClr val="accent2">
                    <a:lumMod val="50000"/>
                  </a:schemeClr>
                </a:solidFill>
                <a:latin typeface="Times New Roman" pitchFamily="18" charset="0"/>
                <a:cs typeface="Times New Roman" pitchFamily="18" charset="0"/>
              </a:rPr>
              <a:t> </a:t>
            </a:r>
            <a:r>
              <a:rPr lang="ru-RU" sz="2000" kern="1200" dirty="0" smtClean="0">
                <a:solidFill>
                  <a:schemeClr val="accent2">
                    <a:lumMod val="75000"/>
                  </a:schemeClr>
                </a:solidFill>
                <a:latin typeface="Times New Roman" pitchFamily="18" charset="0"/>
                <a:cs typeface="Times New Roman" pitchFamily="18" charset="0"/>
              </a:rPr>
              <a:t>(</a:t>
            </a:r>
            <a:r>
              <a:rPr lang="ru-RU" sz="2000" dirty="0" smtClean="0">
                <a:solidFill>
                  <a:schemeClr val="accent2">
                    <a:lumMod val="75000"/>
                  </a:schemeClr>
                </a:solidFill>
                <a:latin typeface="Times New Roman" pitchFamily="18" charset="0"/>
                <a:cs typeface="Times New Roman" pitchFamily="18" charset="0"/>
              </a:rPr>
              <a:t>проводится до начала трудовой деятельности)</a:t>
            </a:r>
            <a:endParaRPr lang="ru-RU" sz="2000" kern="1200" dirty="0">
              <a:solidFill>
                <a:schemeClr val="accent2">
                  <a:lumMod val="75000"/>
                </a:schemeClr>
              </a:solidFill>
              <a:latin typeface="Times New Roman" pitchFamily="18" charset="0"/>
              <a:cs typeface="Times New Roman" pitchFamily="18" charset="0"/>
            </a:endParaRPr>
          </a:p>
        </p:txBody>
      </p:sp>
      <p:graphicFrame>
        <p:nvGraphicFramePr>
          <p:cNvPr id="26" name="Схема 25"/>
          <p:cNvGraphicFramePr/>
          <p:nvPr/>
        </p:nvGraphicFramePr>
        <p:xfrm>
          <a:off x="251520" y="980728"/>
          <a:ext cx="8892480" cy="532859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masterClrMapping/>
  </p:clrMapOvr>
  <p:transition>
    <p:wedge/>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pPr>
      <a:bodyPr rtlCol="0" anchor="ctr"/>
      <a:lstStyle>
        <a:defPPr algn="ctr" fontAlgn="auto">
          <a:spcBef>
            <a:spcPts val="0"/>
          </a:spcBef>
          <a:spcAft>
            <a:spcPts val="0"/>
          </a:spcAft>
          <a:defRPr sz="1400" b="1"/>
        </a:defPPr>
      </a:lstStyle>
      <a:style>
        <a:lnRef idx="1">
          <a:schemeClr val="accent2"/>
        </a:lnRef>
        <a:fillRef idx="2">
          <a:schemeClr val="accent2"/>
        </a:fillRef>
        <a:effectRef idx="1">
          <a:schemeClr val="accent2"/>
        </a:effectRef>
        <a:fontRef idx="minor">
          <a:schemeClr val="dk1"/>
        </a:fontRef>
      </a:style>
    </a:spDef>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14592</TotalTime>
  <Words>1900</Words>
  <Application>Microsoft Office PowerPoint</Application>
  <PresentationFormat>Экран (4:3)</PresentationFormat>
  <Paragraphs>179</Paragraphs>
  <Slides>21</Slides>
  <Notes>9</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Тема Office</vt:lpstr>
      <vt:lpstr> КОНЦЕПТУАЛЬНЫЕ ВОПРОСЫ ПОДГОТОВКИ НОВОГО ПОРЯДКА ОБУЧЕНИЯ ПО ОХРАНЕ ТРУДА И ПРОВЕРКИ ЗНАНИЙ ТРЕБОВАНИЙ ОХРАНЫ ТРУДА В КОНТЕКСТЕ ИЗМЕНЕНИЙ В ТРУДОВОМ КОДЕКСЕ РОССИЙСКОЙ ФЕДЕРАЦИИ  </vt:lpstr>
      <vt:lpstr>ИЗМЕНЕНИЯ В СТАТЬЮ 225  ТРУДОВОГО КОДЕКСА РОССИЙСКОЙ ФЕДЕРАЦИИ</vt:lpstr>
      <vt:lpstr>ИЗМЕНЕНИЯ В СТАТЬЮ 225  ТРУДОВОГО КОДЕКСА РОССИЙСКОЙ ФЕДЕРАЦИИ</vt:lpstr>
      <vt:lpstr>ИЗМЕНЕНИЯ В СТАТЬЮ 225  ТРУДОВОГО КОДЕКСА РОССИЙСКОЙ ФЕДЕРАЦИИ</vt:lpstr>
      <vt:lpstr>ДОПОЛНИТЬ СТАТЬЮ 217  ТРУДОВОГО КОДЕКСА РОССИЙСКОЙ ФЕДЕРАЦИИ</vt:lpstr>
      <vt:lpstr>Презентация PowerPoint</vt:lpstr>
      <vt:lpstr>ФОРМЫ ПОДГОТОВКИ РАБОТНИКОВ  В ОБЛАСТИ ОХРАНЫ ТРУДА</vt:lpstr>
      <vt:lpstr>ИНСТРУКТАЖ ПО ОХРАНЕ ТРУДА</vt:lpstr>
      <vt:lpstr>Презентация PowerPoint</vt:lpstr>
      <vt:lpstr>Презентация PowerPoint</vt:lpstr>
      <vt:lpstr>Презентация PowerPoint</vt:lpstr>
      <vt:lpstr>Презентация PowerPoint</vt:lpstr>
      <vt:lpstr>Презентация PowerPoint</vt:lpstr>
      <vt:lpstr>СТАЖИРОВКА НА РАБОЧЕМ МЕСТЕ</vt:lpstr>
      <vt:lpstr>Презентация PowerPoint</vt:lpstr>
      <vt:lpstr> ПОДГОТОВКЕ ПО ВОПРОСАМ ОХРАНЫ ТРУДА В ОБУЧАЮЩИХ ОРГАНИЗАЦИЯХ подлежат следующие категории работников</vt:lpstr>
      <vt:lpstr>Презентация PowerPoint</vt:lpstr>
      <vt:lpstr>ПОДГОТОВКА ПО ВОПРОСАМ ОХРАНЫ ТРУДА  У  РАБОТОДАТЕЛЯ</vt:lpstr>
      <vt:lpstr>ПОДГОТОВКА РАБОТНИКОВ ПО ВОПРОСАМ ОХРАНЫ ТРУДА У РАБОТОДАТЕЛЯ</vt:lpstr>
      <vt:lpstr>ПОДГОТОВКА ПО ВОПРОСАМ ОКАЗАНИЯ ПЕРВОЙ ПОМОЩИ ПОСТРАДАВШИМ</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RahmatulinVD</dc:creator>
  <cp:lastModifiedBy>Маьузов </cp:lastModifiedBy>
  <cp:revision>1628</cp:revision>
  <dcterms:created xsi:type="dcterms:W3CDTF">2012-09-14T15:26:24Z</dcterms:created>
  <dcterms:modified xsi:type="dcterms:W3CDTF">2014-09-23T03:21:03Z</dcterms:modified>
</cp:coreProperties>
</file>